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FBAAC3BD-6880-4A9D-9E0F-7476FA6900A5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124"/>
    <a:srgbClr val="EB3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1" autoAdjust="0"/>
    <p:restoredTop sz="94633" autoAdjust="0"/>
  </p:normalViewPr>
  <p:slideViewPr>
    <p:cSldViewPr snapToGrid="0" snapToObjects="1">
      <p:cViewPr varScale="1">
        <p:scale>
          <a:sx n="108" d="100"/>
          <a:sy n="108" d="100"/>
        </p:scale>
        <p:origin x="22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 GALLO" userId="a55a16b9-373f-4907-9a1a-53e554f5ef6d" providerId="ADAL" clId="{9BA15EBB-A232-4C36-B722-3FBF1384F35F}"/>
    <pc:docChg chg="undo redo custSel modSld">
      <pc:chgData name="GIOVANNI GALLO" userId="a55a16b9-373f-4907-9a1a-53e554f5ef6d" providerId="ADAL" clId="{9BA15EBB-A232-4C36-B722-3FBF1384F35F}" dt="2023-05-04T08:37:23.381" v="54" actId="120"/>
      <pc:docMkLst>
        <pc:docMk/>
      </pc:docMkLst>
      <pc:sldChg chg="modSp mod">
        <pc:chgData name="GIOVANNI GALLO" userId="a55a16b9-373f-4907-9a1a-53e554f5ef6d" providerId="ADAL" clId="{9BA15EBB-A232-4C36-B722-3FBF1384F35F}" dt="2023-05-04T08:37:23.381" v="54" actId="120"/>
        <pc:sldMkLst>
          <pc:docMk/>
          <pc:sldMk cId="3703422025" sldId="256"/>
        </pc:sldMkLst>
        <pc:spChg chg="mod">
          <ac:chgData name="GIOVANNI GALLO" userId="a55a16b9-373f-4907-9a1a-53e554f5ef6d" providerId="ADAL" clId="{9BA15EBB-A232-4C36-B722-3FBF1384F35F}" dt="2023-05-04T08:37:23.381" v="54" actId="120"/>
          <ac:spMkLst>
            <pc:docMk/>
            <pc:sldMk cId="3703422025" sldId="256"/>
            <ac:spMk id="4" creationId="{82596B8F-7E00-4A04-8E1A-DEFCCC11F17D}"/>
          </ac:spMkLst>
        </pc:spChg>
        <pc:spChg chg="mod">
          <ac:chgData name="GIOVANNI GALLO" userId="a55a16b9-373f-4907-9a1a-53e554f5ef6d" providerId="ADAL" clId="{9BA15EBB-A232-4C36-B722-3FBF1384F35F}" dt="2023-05-03T16:45:11.151" v="49" actId="20577"/>
          <ac:spMkLst>
            <pc:docMk/>
            <pc:sldMk cId="3703422025" sldId="256"/>
            <ac:spMk id="5" creationId="{632CED0B-6EFE-4B09-8710-73C87AC92767}"/>
          </ac:spMkLst>
        </pc:spChg>
      </pc:sldChg>
      <pc:sldChg chg="modSp mod">
        <pc:chgData name="GIOVANNI GALLO" userId="a55a16b9-373f-4907-9a1a-53e554f5ef6d" providerId="ADAL" clId="{9BA15EBB-A232-4C36-B722-3FBF1384F35F}" dt="2023-05-03T16:45:20.683" v="50" actId="122"/>
        <pc:sldMkLst>
          <pc:docMk/>
          <pc:sldMk cId="1309707284" sldId="265"/>
        </pc:sldMkLst>
        <pc:spChg chg="mod">
          <ac:chgData name="GIOVANNI GALLO" userId="a55a16b9-373f-4907-9a1a-53e554f5ef6d" providerId="ADAL" clId="{9BA15EBB-A232-4C36-B722-3FBF1384F35F}" dt="2023-05-03T16:45:20.683" v="50" actId="122"/>
          <ac:spMkLst>
            <pc:docMk/>
            <pc:sldMk cId="1309707284" sldId="265"/>
            <ac:spMk id="5" creationId="{44E4FC15-42DF-6862-652A-CF60D966EA1C}"/>
          </ac:spMkLst>
        </pc:spChg>
      </pc:sldChg>
      <pc:sldChg chg="modSp mod">
        <pc:chgData name="GIOVANNI GALLO" userId="a55a16b9-373f-4907-9a1a-53e554f5ef6d" providerId="ADAL" clId="{9BA15EBB-A232-4C36-B722-3FBF1384F35F}" dt="2023-05-03T16:45:35.689" v="51" actId="122"/>
        <pc:sldMkLst>
          <pc:docMk/>
          <pc:sldMk cId="1423378042" sldId="269"/>
        </pc:sldMkLst>
        <pc:spChg chg="mod">
          <ac:chgData name="GIOVANNI GALLO" userId="a55a16b9-373f-4907-9a1a-53e554f5ef6d" providerId="ADAL" clId="{9BA15EBB-A232-4C36-B722-3FBF1384F35F}" dt="2023-05-03T16:45:35.689" v="51" actId="122"/>
          <ac:spMkLst>
            <pc:docMk/>
            <pc:sldMk cId="1423378042" sldId="269"/>
            <ac:spMk id="4" creationId="{82596B8F-7E00-4A04-8E1A-DEFCCC11F17D}"/>
          </ac:spMkLst>
        </pc:spChg>
      </pc:sldChg>
    </pc:docChg>
  </pc:docChgLst>
  <pc:docChgLst>
    <pc:chgData name="MARIA CRISTINA D'AGUANNO" userId="bb3d6afb-d7a7-4ce8-b568-88551c10f27d" providerId="ADAL" clId="{8BEBF04E-71C3-455D-AACA-FAFC37E94488}"/>
    <pc:docChg chg="undo custSel addSld modSld modSection">
      <pc:chgData name="MARIA CRISTINA D'AGUANNO" userId="bb3d6afb-d7a7-4ce8-b568-88551c10f27d" providerId="ADAL" clId="{8BEBF04E-71C3-455D-AACA-FAFC37E94488}" dt="2023-05-02T14:21:15.321" v="973" actId="20577"/>
      <pc:docMkLst>
        <pc:docMk/>
      </pc:docMkLst>
      <pc:sldChg chg="modSp mod">
        <pc:chgData name="MARIA CRISTINA D'AGUANNO" userId="bb3d6afb-d7a7-4ce8-b568-88551c10f27d" providerId="ADAL" clId="{8BEBF04E-71C3-455D-AACA-FAFC37E94488}" dt="2023-05-02T08:01:19.493" v="54" actId="404"/>
        <pc:sldMkLst>
          <pc:docMk/>
          <pc:sldMk cId="3703422025" sldId="256"/>
        </pc:sldMkLst>
        <pc:spChg chg="mod">
          <ac:chgData name="MARIA CRISTINA D'AGUANNO" userId="bb3d6afb-d7a7-4ce8-b568-88551c10f27d" providerId="ADAL" clId="{8BEBF04E-71C3-455D-AACA-FAFC37E94488}" dt="2023-05-02T08:00:23.217" v="2" actId="1076"/>
          <ac:spMkLst>
            <pc:docMk/>
            <pc:sldMk cId="3703422025" sldId="256"/>
            <ac:spMk id="4" creationId="{82596B8F-7E00-4A04-8E1A-DEFCCC11F17D}"/>
          </ac:spMkLst>
        </pc:spChg>
        <pc:spChg chg="mod">
          <ac:chgData name="MARIA CRISTINA D'AGUANNO" userId="bb3d6afb-d7a7-4ce8-b568-88551c10f27d" providerId="ADAL" clId="{8BEBF04E-71C3-455D-AACA-FAFC37E94488}" dt="2023-05-02T08:01:19.493" v="54" actId="404"/>
          <ac:spMkLst>
            <pc:docMk/>
            <pc:sldMk cId="3703422025" sldId="256"/>
            <ac:spMk id="5" creationId="{632CED0B-6EFE-4B09-8710-73C87AC92767}"/>
          </ac:spMkLst>
        </pc:spChg>
        <pc:spChg chg="mod">
          <ac:chgData name="MARIA CRISTINA D'AGUANNO" userId="bb3d6afb-d7a7-4ce8-b568-88551c10f27d" providerId="ADAL" clId="{8BEBF04E-71C3-455D-AACA-FAFC37E94488}" dt="2023-05-02T08:00:28.547" v="3" actId="1076"/>
          <ac:spMkLst>
            <pc:docMk/>
            <pc:sldMk cId="3703422025" sldId="256"/>
            <ac:spMk id="20" creationId="{A2B452F2-7C9E-4D68-846A-18C2E61A0D60}"/>
          </ac:spMkLst>
        </pc:spChg>
      </pc:sldChg>
      <pc:sldChg chg="addSp delSp modSp mod">
        <pc:chgData name="MARIA CRISTINA D'AGUANNO" userId="bb3d6afb-d7a7-4ce8-b568-88551c10f27d" providerId="ADAL" clId="{8BEBF04E-71C3-455D-AACA-FAFC37E94488}" dt="2023-05-02T08:03:35.394" v="86" actId="20577"/>
        <pc:sldMkLst>
          <pc:docMk/>
          <pc:sldMk cId="2595683775" sldId="258"/>
        </pc:sldMkLst>
        <pc:spChg chg="add del mod">
          <ac:chgData name="MARIA CRISTINA D'AGUANNO" userId="bb3d6afb-d7a7-4ce8-b568-88551c10f27d" providerId="ADAL" clId="{8BEBF04E-71C3-455D-AACA-FAFC37E94488}" dt="2023-05-02T08:02:00.488" v="57" actId="478"/>
          <ac:spMkLst>
            <pc:docMk/>
            <pc:sldMk cId="2595683775" sldId="258"/>
            <ac:spMk id="3" creationId="{06BC581B-8D80-4EA2-4A51-495FA39F72D5}"/>
          </ac:spMkLst>
        </pc:spChg>
        <pc:spChg chg="add mod">
          <ac:chgData name="MARIA CRISTINA D'AGUANNO" userId="bb3d6afb-d7a7-4ce8-b568-88551c10f27d" providerId="ADAL" clId="{8BEBF04E-71C3-455D-AACA-FAFC37E94488}" dt="2023-05-02T08:02:13.027" v="58"/>
          <ac:spMkLst>
            <pc:docMk/>
            <pc:sldMk cId="2595683775" sldId="258"/>
            <ac:spMk id="5" creationId="{ED38736C-327C-5330-CAF4-3F20BF93D6BF}"/>
          </ac:spMkLst>
        </pc:spChg>
        <pc:spChg chg="mod">
          <ac:chgData name="MARIA CRISTINA D'AGUANNO" userId="bb3d6afb-d7a7-4ce8-b568-88551c10f27d" providerId="ADAL" clId="{8BEBF04E-71C3-455D-AACA-FAFC37E94488}" dt="2023-05-02T08:03:19.410" v="82" actId="20577"/>
          <ac:spMkLst>
            <pc:docMk/>
            <pc:sldMk cId="2595683775" sldId="258"/>
            <ac:spMk id="6" creationId="{00000000-0000-0000-0000-000000000000}"/>
          </ac:spMkLst>
        </pc:spChg>
        <pc:spChg chg="mod">
          <ac:chgData name="MARIA CRISTINA D'AGUANNO" userId="bb3d6afb-d7a7-4ce8-b568-88551c10f27d" providerId="ADAL" clId="{8BEBF04E-71C3-455D-AACA-FAFC37E94488}" dt="2023-05-02T08:03:35.394" v="86" actId="20577"/>
          <ac:spMkLst>
            <pc:docMk/>
            <pc:sldMk cId="2595683775" sldId="258"/>
            <ac:spMk id="7" creationId="{00000000-0000-0000-0000-000000000000}"/>
          </ac:spMkLst>
        </pc:spChg>
        <pc:picChg chg="add mod">
          <ac:chgData name="MARIA CRISTINA D'AGUANNO" userId="bb3d6afb-d7a7-4ce8-b568-88551c10f27d" providerId="ADAL" clId="{8BEBF04E-71C3-455D-AACA-FAFC37E94488}" dt="2023-05-02T08:02:25.984" v="60" actId="1076"/>
          <ac:picMkLst>
            <pc:docMk/>
            <pc:sldMk cId="2595683775" sldId="258"/>
            <ac:picMk id="8" creationId="{9252711E-3835-4E44-D922-2D13889E0B03}"/>
          </ac:picMkLst>
        </pc:picChg>
        <pc:picChg chg="add mod">
          <ac:chgData name="MARIA CRISTINA D'AGUANNO" userId="bb3d6afb-d7a7-4ce8-b568-88551c10f27d" providerId="ADAL" clId="{8BEBF04E-71C3-455D-AACA-FAFC37E94488}" dt="2023-05-02T08:02:59.710" v="65" actId="1076"/>
          <ac:picMkLst>
            <pc:docMk/>
            <pc:sldMk cId="2595683775" sldId="258"/>
            <ac:picMk id="9" creationId="{3F5DB11E-67DC-82F7-2891-88AE8186331F}"/>
          </ac:picMkLst>
        </pc:picChg>
        <pc:picChg chg="add mod">
          <ac:chgData name="MARIA CRISTINA D'AGUANNO" userId="bb3d6afb-d7a7-4ce8-b568-88551c10f27d" providerId="ADAL" clId="{8BEBF04E-71C3-455D-AACA-FAFC37E94488}" dt="2023-05-02T08:03:02.317" v="66" actId="1076"/>
          <ac:picMkLst>
            <pc:docMk/>
            <pc:sldMk cId="2595683775" sldId="258"/>
            <ac:picMk id="10" creationId="{90C466B7-892A-ECDF-8C8E-D6B6D33158E6}"/>
          </ac:picMkLst>
        </pc:picChg>
      </pc:sldChg>
      <pc:sldChg chg="addSp modSp mod">
        <pc:chgData name="MARIA CRISTINA D'AGUANNO" userId="bb3d6afb-d7a7-4ce8-b568-88551c10f27d" providerId="ADAL" clId="{8BEBF04E-71C3-455D-AACA-FAFC37E94488}" dt="2023-05-02T08:04:45.042" v="164" actId="20577"/>
        <pc:sldMkLst>
          <pc:docMk/>
          <pc:sldMk cId="4210604056" sldId="259"/>
        </pc:sldMkLst>
        <pc:spChg chg="mod">
          <ac:chgData name="MARIA CRISTINA D'AGUANNO" userId="bb3d6afb-d7a7-4ce8-b568-88551c10f27d" providerId="ADAL" clId="{8BEBF04E-71C3-455D-AACA-FAFC37E94488}" dt="2023-05-02T08:04:20.865" v="106" actId="20577"/>
          <ac:spMkLst>
            <pc:docMk/>
            <pc:sldMk cId="4210604056" sldId="259"/>
            <ac:spMk id="6" creationId="{00000000-0000-0000-0000-000000000000}"/>
          </ac:spMkLst>
        </pc:spChg>
        <pc:spChg chg="mod">
          <ac:chgData name="MARIA CRISTINA D'AGUANNO" userId="bb3d6afb-d7a7-4ce8-b568-88551c10f27d" providerId="ADAL" clId="{8BEBF04E-71C3-455D-AACA-FAFC37E94488}" dt="2023-05-02T08:04:45.042" v="164" actId="20577"/>
          <ac:spMkLst>
            <pc:docMk/>
            <pc:sldMk cId="4210604056" sldId="259"/>
            <ac:spMk id="7" creationId="{00000000-0000-0000-0000-000000000000}"/>
          </ac:spMkLst>
        </pc:spChg>
        <pc:picChg chg="add mod">
          <ac:chgData name="MARIA CRISTINA D'AGUANNO" userId="bb3d6afb-d7a7-4ce8-b568-88551c10f27d" providerId="ADAL" clId="{8BEBF04E-71C3-455D-AACA-FAFC37E94488}" dt="2023-05-02T08:03:58.226" v="88" actId="1076"/>
          <ac:picMkLst>
            <pc:docMk/>
            <pc:sldMk cId="4210604056" sldId="259"/>
            <ac:picMk id="2" creationId="{17E6FD79-4D8D-66AC-7CD2-B9D1AEA552AC}"/>
          </ac:picMkLst>
        </pc:picChg>
        <pc:picChg chg="add mod">
          <ac:chgData name="MARIA CRISTINA D'AGUANNO" userId="bb3d6afb-d7a7-4ce8-b568-88551c10f27d" providerId="ADAL" clId="{8BEBF04E-71C3-455D-AACA-FAFC37E94488}" dt="2023-05-02T08:04:05.915" v="90" actId="1076"/>
          <ac:picMkLst>
            <pc:docMk/>
            <pc:sldMk cId="4210604056" sldId="259"/>
            <ac:picMk id="3" creationId="{1CB613A1-07EA-42CC-BA95-3AC6A1E2B2A9}"/>
          </ac:picMkLst>
        </pc:picChg>
      </pc:sldChg>
      <pc:sldChg chg="addSp modSp mod">
        <pc:chgData name="MARIA CRISTINA D'AGUANNO" userId="bb3d6afb-d7a7-4ce8-b568-88551c10f27d" providerId="ADAL" clId="{8BEBF04E-71C3-455D-AACA-FAFC37E94488}" dt="2023-05-02T08:07:51.775" v="237" actId="20577"/>
        <pc:sldMkLst>
          <pc:docMk/>
          <pc:sldMk cId="1221598016" sldId="260"/>
        </pc:sldMkLst>
        <pc:spChg chg="add mod">
          <ac:chgData name="MARIA CRISTINA D'AGUANNO" userId="bb3d6afb-d7a7-4ce8-b568-88551c10f27d" providerId="ADAL" clId="{8BEBF04E-71C3-455D-AACA-FAFC37E94488}" dt="2023-05-02T08:06:29.753" v="165"/>
          <ac:spMkLst>
            <pc:docMk/>
            <pc:sldMk cId="1221598016" sldId="260"/>
            <ac:spMk id="2" creationId="{7B492549-BC8D-786E-44A0-49B9AC589D62}"/>
          </ac:spMkLst>
        </pc:spChg>
        <pc:spChg chg="add mod">
          <ac:chgData name="MARIA CRISTINA D'AGUANNO" userId="bb3d6afb-d7a7-4ce8-b568-88551c10f27d" providerId="ADAL" clId="{8BEBF04E-71C3-455D-AACA-FAFC37E94488}" dt="2023-05-02T08:06:42.159" v="168" actId="1076"/>
          <ac:spMkLst>
            <pc:docMk/>
            <pc:sldMk cId="1221598016" sldId="260"/>
            <ac:spMk id="3" creationId="{ABC80A9A-2A05-89FA-ED81-1A6121E9994F}"/>
          </ac:spMkLst>
        </pc:spChg>
        <pc:spChg chg="mod">
          <ac:chgData name="MARIA CRISTINA D'AGUANNO" userId="bb3d6afb-d7a7-4ce8-b568-88551c10f27d" providerId="ADAL" clId="{8BEBF04E-71C3-455D-AACA-FAFC37E94488}" dt="2023-05-02T08:07:00.264" v="182" actId="20577"/>
          <ac:spMkLst>
            <pc:docMk/>
            <pc:sldMk cId="1221598016" sldId="260"/>
            <ac:spMk id="6" creationId="{00000000-0000-0000-0000-000000000000}"/>
          </ac:spMkLst>
        </pc:spChg>
        <pc:spChg chg="mod">
          <ac:chgData name="MARIA CRISTINA D'AGUANNO" userId="bb3d6afb-d7a7-4ce8-b568-88551c10f27d" providerId="ADAL" clId="{8BEBF04E-71C3-455D-AACA-FAFC37E94488}" dt="2023-05-02T08:07:51.775" v="237" actId="20577"/>
          <ac:spMkLst>
            <pc:docMk/>
            <pc:sldMk cId="1221598016" sldId="260"/>
            <ac:spMk id="7" creationId="{00000000-0000-0000-0000-000000000000}"/>
          </ac:spMkLst>
        </pc:spChg>
      </pc:sldChg>
      <pc:sldChg chg="addSp modSp mod">
        <pc:chgData name="MARIA CRISTINA D'AGUANNO" userId="bb3d6afb-d7a7-4ce8-b568-88551c10f27d" providerId="ADAL" clId="{8BEBF04E-71C3-455D-AACA-FAFC37E94488}" dt="2023-05-02T08:08:50.868" v="309" actId="20577"/>
        <pc:sldMkLst>
          <pc:docMk/>
          <pc:sldMk cId="955746611" sldId="261"/>
        </pc:sldMkLst>
        <pc:spChg chg="add mod">
          <ac:chgData name="MARIA CRISTINA D'AGUANNO" userId="bb3d6afb-d7a7-4ce8-b568-88551c10f27d" providerId="ADAL" clId="{8BEBF04E-71C3-455D-AACA-FAFC37E94488}" dt="2023-05-02T08:08:04.992" v="238"/>
          <ac:spMkLst>
            <pc:docMk/>
            <pc:sldMk cId="955746611" sldId="261"/>
            <ac:spMk id="2" creationId="{8E71481E-111E-3486-52DC-1972948904B5}"/>
          </ac:spMkLst>
        </pc:spChg>
        <pc:spChg chg="mod">
          <ac:chgData name="MARIA CRISTINA D'AGUANNO" userId="bb3d6afb-d7a7-4ce8-b568-88551c10f27d" providerId="ADAL" clId="{8BEBF04E-71C3-455D-AACA-FAFC37E94488}" dt="2023-05-02T08:08:34.274" v="255" actId="20577"/>
          <ac:spMkLst>
            <pc:docMk/>
            <pc:sldMk cId="955746611" sldId="261"/>
            <ac:spMk id="6" creationId="{00000000-0000-0000-0000-000000000000}"/>
          </ac:spMkLst>
        </pc:spChg>
        <pc:spChg chg="mod">
          <ac:chgData name="MARIA CRISTINA D'AGUANNO" userId="bb3d6afb-d7a7-4ce8-b568-88551c10f27d" providerId="ADAL" clId="{8BEBF04E-71C3-455D-AACA-FAFC37E94488}" dt="2023-05-02T08:08:50.868" v="309" actId="20577"/>
          <ac:spMkLst>
            <pc:docMk/>
            <pc:sldMk cId="955746611" sldId="261"/>
            <ac:spMk id="7" creationId="{00000000-0000-0000-0000-000000000000}"/>
          </ac:spMkLst>
        </pc:spChg>
        <pc:picChg chg="add">
          <ac:chgData name="MARIA CRISTINA D'AGUANNO" userId="bb3d6afb-d7a7-4ce8-b568-88551c10f27d" providerId="ADAL" clId="{8BEBF04E-71C3-455D-AACA-FAFC37E94488}" dt="2023-05-02T08:08:09.477" v="239"/>
          <ac:picMkLst>
            <pc:docMk/>
            <pc:sldMk cId="955746611" sldId="261"/>
            <ac:picMk id="3" creationId="{FCF4F5D2-942F-C7E0-0386-9CEA90C1C274}"/>
          </ac:picMkLst>
        </pc:picChg>
      </pc:sldChg>
      <pc:sldChg chg="addSp modSp mod">
        <pc:chgData name="MARIA CRISTINA D'AGUANNO" userId="bb3d6afb-d7a7-4ce8-b568-88551c10f27d" providerId="ADAL" clId="{8BEBF04E-71C3-455D-AACA-FAFC37E94488}" dt="2023-05-02T08:09:36.926" v="383" actId="20577"/>
        <pc:sldMkLst>
          <pc:docMk/>
          <pc:sldMk cId="2407910723" sldId="262"/>
        </pc:sldMkLst>
        <pc:spChg chg="add mod">
          <ac:chgData name="MARIA CRISTINA D'AGUANNO" userId="bb3d6afb-d7a7-4ce8-b568-88551c10f27d" providerId="ADAL" clId="{8BEBF04E-71C3-455D-AACA-FAFC37E94488}" dt="2023-05-02T08:09:04.622" v="311" actId="27636"/>
          <ac:spMkLst>
            <pc:docMk/>
            <pc:sldMk cId="2407910723" sldId="262"/>
            <ac:spMk id="2" creationId="{D053FEBD-7B68-E87B-6DF0-F4E26DC8BCBC}"/>
          </ac:spMkLst>
        </pc:spChg>
        <pc:spChg chg="mod">
          <ac:chgData name="MARIA CRISTINA D'AGUANNO" userId="bb3d6afb-d7a7-4ce8-b568-88551c10f27d" providerId="ADAL" clId="{8BEBF04E-71C3-455D-AACA-FAFC37E94488}" dt="2023-05-02T08:09:23.196" v="329" actId="20577"/>
          <ac:spMkLst>
            <pc:docMk/>
            <pc:sldMk cId="2407910723" sldId="262"/>
            <ac:spMk id="6" creationId="{00000000-0000-0000-0000-000000000000}"/>
          </ac:spMkLst>
        </pc:spChg>
        <pc:spChg chg="mod">
          <ac:chgData name="MARIA CRISTINA D'AGUANNO" userId="bb3d6afb-d7a7-4ce8-b568-88551c10f27d" providerId="ADAL" clId="{8BEBF04E-71C3-455D-AACA-FAFC37E94488}" dt="2023-05-02T08:09:36.926" v="383" actId="20577"/>
          <ac:spMkLst>
            <pc:docMk/>
            <pc:sldMk cId="2407910723" sldId="262"/>
            <ac:spMk id="7" creationId="{00000000-0000-0000-0000-000000000000}"/>
          </ac:spMkLst>
        </pc:spChg>
        <pc:picChg chg="add mod">
          <ac:chgData name="MARIA CRISTINA D'AGUANNO" userId="bb3d6afb-d7a7-4ce8-b568-88551c10f27d" providerId="ADAL" clId="{8BEBF04E-71C3-455D-AACA-FAFC37E94488}" dt="2023-05-02T08:09:10.857" v="313" actId="1076"/>
          <ac:picMkLst>
            <pc:docMk/>
            <pc:sldMk cId="2407910723" sldId="262"/>
            <ac:picMk id="3" creationId="{0E892B99-E710-B508-684E-79C55756795B}"/>
          </ac:picMkLst>
        </pc:picChg>
      </pc:sldChg>
      <pc:sldChg chg="addSp delSp modSp mod">
        <pc:chgData name="MARIA CRISTINA D'AGUANNO" userId="bb3d6afb-d7a7-4ce8-b568-88551c10f27d" providerId="ADAL" clId="{8BEBF04E-71C3-455D-AACA-FAFC37E94488}" dt="2023-05-02T08:11:01.956" v="464" actId="20577"/>
        <pc:sldMkLst>
          <pc:docMk/>
          <pc:sldMk cId="2405305578" sldId="263"/>
        </pc:sldMkLst>
        <pc:spChg chg="add mod">
          <ac:chgData name="MARIA CRISTINA D'AGUANNO" userId="bb3d6afb-d7a7-4ce8-b568-88551c10f27d" providerId="ADAL" clId="{8BEBF04E-71C3-455D-AACA-FAFC37E94488}" dt="2023-05-02T08:10:15.149" v="386"/>
          <ac:spMkLst>
            <pc:docMk/>
            <pc:sldMk cId="2405305578" sldId="263"/>
            <ac:spMk id="3" creationId="{1297A038-1E85-55C7-B1C4-333FA550789E}"/>
          </ac:spMkLst>
        </pc:spChg>
        <pc:spChg chg="mod">
          <ac:chgData name="MARIA CRISTINA D'AGUANNO" userId="bb3d6afb-d7a7-4ce8-b568-88551c10f27d" providerId="ADAL" clId="{8BEBF04E-71C3-455D-AACA-FAFC37E94488}" dt="2023-05-02T08:10:40.917" v="406" actId="20577"/>
          <ac:spMkLst>
            <pc:docMk/>
            <pc:sldMk cId="2405305578" sldId="263"/>
            <ac:spMk id="6" creationId="{00000000-0000-0000-0000-000000000000}"/>
          </ac:spMkLst>
        </pc:spChg>
        <pc:spChg chg="mod">
          <ac:chgData name="MARIA CRISTINA D'AGUANNO" userId="bb3d6afb-d7a7-4ce8-b568-88551c10f27d" providerId="ADAL" clId="{8BEBF04E-71C3-455D-AACA-FAFC37E94488}" dt="2023-05-02T08:11:01.956" v="464" actId="20577"/>
          <ac:spMkLst>
            <pc:docMk/>
            <pc:sldMk cId="2405305578" sldId="263"/>
            <ac:spMk id="7" creationId="{00000000-0000-0000-0000-000000000000}"/>
          </ac:spMkLst>
        </pc:spChg>
        <pc:picChg chg="add del">
          <ac:chgData name="MARIA CRISTINA D'AGUANNO" userId="bb3d6afb-d7a7-4ce8-b568-88551c10f27d" providerId="ADAL" clId="{8BEBF04E-71C3-455D-AACA-FAFC37E94488}" dt="2023-05-02T08:10:13.626" v="385"/>
          <ac:picMkLst>
            <pc:docMk/>
            <pc:sldMk cId="2405305578" sldId="263"/>
            <ac:picMk id="2" creationId="{C350D18D-3979-5F55-7D8A-108CF89C8CD9}"/>
          </ac:picMkLst>
        </pc:picChg>
        <pc:picChg chg="add mod">
          <ac:chgData name="MARIA CRISTINA D'AGUANNO" userId="bb3d6afb-d7a7-4ce8-b568-88551c10f27d" providerId="ADAL" clId="{8BEBF04E-71C3-455D-AACA-FAFC37E94488}" dt="2023-05-02T08:10:26.786" v="390" actId="1076"/>
          <ac:picMkLst>
            <pc:docMk/>
            <pc:sldMk cId="2405305578" sldId="263"/>
            <ac:picMk id="5" creationId="{82F13B75-6610-147C-F18E-65E43DF306F4}"/>
          </ac:picMkLst>
        </pc:picChg>
      </pc:sldChg>
      <pc:sldChg chg="addSp modSp mod">
        <pc:chgData name="MARIA CRISTINA D'AGUANNO" userId="bb3d6afb-d7a7-4ce8-b568-88551c10f27d" providerId="ADAL" clId="{8BEBF04E-71C3-455D-AACA-FAFC37E94488}" dt="2023-05-02T08:12:04.703" v="545" actId="20577"/>
        <pc:sldMkLst>
          <pc:docMk/>
          <pc:sldMk cId="675330581" sldId="264"/>
        </pc:sldMkLst>
        <pc:spChg chg="add mod">
          <ac:chgData name="MARIA CRISTINA D'AGUANNO" userId="bb3d6afb-d7a7-4ce8-b568-88551c10f27d" providerId="ADAL" clId="{8BEBF04E-71C3-455D-AACA-FAFC37E94488}" dt="2023-05-02T08:11:12.481" v="465"/>
          <ac:spMkLst>
            <pc:docMk/>
            <pc:sldMk cId="675330581" sldId="264"/>
            <ac:spMk id="2" creationId="{466B9A19-AAE5-BD5E-C706-A0290895E78D}"/>
          </ac:spMkLst>
        </pc:spChg>
        <pc:spChg chg="add mod">
          <ac:chgData name="MARIA CRISTINA D'AGUANNO" userId="bb3d6afb-d7a7-4ce8-b568-88551c10f27d" providerId="ADAL" clId="{8BEBF04E-71C3-455D-AACA-FAFC37E94488}" dt="2023-05-02T08:11:48.862" v="485" actId="1076"/>
          <ac:spMkLst>
            <pc:docMk/>
            <pc:sldMk cId="675330581" sldId="264"/>
            <ac:spMk id="3" creationId="{EE9D59B3-6381-3F5A-AAB7-A8BC550BF622}"/>
          </ac:spMkLst>
        </pc:spChg>
        <pc:spChg chg="mod">
          <ac:chgData name="MARIA CRISTINA D'AGUANNO" userId="bb3d6afb-d7a7-4ce8-b568-88551c10f27d" providerId="ADAL" clId="{8BEBF04E-71C3-455D-AACA-FAFC37E94488}" dt="2023-05-02T08:11:40.528" v="484" actId="20577"/>
          <ac:spMkLst>
            <pc:docMk/>
            <pc:sldMk cId="675330581" sldId="264"/>
            <ac:spMk id="6" creationId="{00000000-0000-0000-0000-000000000000}"/>
          </ac:spMkLst>
        </pc:spChg>
        <pc:spChg chg="mod">
          <ac:chgData name="MARIA CRISTINA D'AGUANNO" userId="bb3d6afb-d7a7-4ce8-b568-88551c10f27d" providerId="ADAL" clId="{8BEBF04E-71C3-455D-AACA-FAFC37E94488}" dt="2023-05-02T08:12:04.703" v="545" actId="20577"/>
          <ac:spMkLst>
            <pc:docMk/>
            <pc:sldMk cId="675330581" sldId="264"/>
            <ac:spMk id="7" creationId="{00000000-0000-0000-0000-000000000000}"/>
          </ac:spMkLst>
        </pc:spChg>
      </pc:sldChg>
      <pc:sldChg chg="addSp delSp modSp mod">
        <pc:chgData name="MARIA CRISTINA D'AGUANNO" userId="bb3d6afb-d7a7-4ce8-b568-88551c10f27d" providerId="ADAL" clId="{8BEBF04E-71C3-455D-AACA-FAFC37E94488}" dt="2023-05-02T08:16:33.601" v="656" actId="14100"/>
        <pc:sldMkLst>
          <pc:docMk/>
          <pc:sldMk cId="1309707284" sldId="265"/>
        </pc:sldMkLst>
        <pc:spChg chg="add del mod">
          <ac:chgData name="MARIA CRISTINA D'AGUANNO" userId="bb3d6afb-d7a7-4ce8-b568-88551c10f27d" providerId="ADAL" clId="{8BEBF04E-71C3-455D-AACA-FAFC37E94488}" dt="2023-05-02T08:16:25.482" v="654" actId="478"/>
          <ac:spMkLst>
            <pc:docMk/>
            <pc:sldMk cId="1309707284" sldId="265"/>
            <ac:spMk id="2" creationId="{CC3A0C90-8A2B-6468-CC9A-1F2F784FFD9B}"/>
          </ac:spMkLst>
        </pc:spChg>
        <pc:spChg chg="add mod">
          <ac:chgData name="MARIA CRISTINA D'AGUANNO" userId="bb3d6afb-d7a7-4ce8-b568-88551c10f27d" providerId="ADAL" clId="{8BEBF04E-71C3-455D-AACA-FAFC37E94488}" dt="2023-05-02T08:16:33.601" v="656" actId="14100"/>
          <ac:spMkLst>
            <pc:docMk/>
            <pc:sldMk cId="1309707284" sldId="265"/>
            <ac:spMk id="5" creationId="{44E4FC15-42DF-6862-652A-CF60D966EA1C}"/>
          </ac:spMkLst>
        </pc:spChg>
        <pc:spChg chg="mod">
          <ac:chgData name="MARIA CRISTINA D'AGUANNO" userId="bb3d6afb-d7a7-4ce8-b568-88551c10f27d" providerId="ADAL" clId="{8BEBF04E-71C3-455D-AACA-FAFC37E94488}" dt="2023-05-02T08:15:29.349" v="598" actId="20577"/>
          <ac:spMkLst>
            <pc:docMk/>
            <pc:sldMk cId="1309707284" sldId="265"/>
            <ac:spMk id="6" creationId="{00000000-0000-0000-0000-000000000000}"/>
          </ac:spMkLst>
        </pc:spChg>
        <pc:spChg chg="mod">
          <ac:chgData name="MARIA CRISTINA D'AGUANNO" userId="bb3d6afb-d7a7-4ce8-b568-88551c10f27d" providerId="ADAL" clId="{8BEBF04E-71C3-455D-AACA-FAFC37E94488}" dt="2023-05-02T08:15:42.982" v="652" actId="20577"/>
          <ac:spMkLst>
            <pc:docMk/>
            <pc:sldMk cId="1309707284" sldId="265"/>
            <ac:spMk id="7" creationId="{00000000-0000-0000-0000-000000000000}"/>
          </ac:spMkLst>
        </pc:spChg>
        <pc:spChg chg="add mod">
          <ac:chgData name="MARIA CRISTINA D'AGUANNO" userId="bb3d6afb-d7a7-4ce8-b568-88551c10f27d" providerId="ADAL" clId="{8BEBF04E-71C3-455D-AACA-FAFC37E94488}" dt="2023-05-02T08:15:14.943" v="582" actId="1076"/>
          <ac:spMkLst>
            <pc:docMk/>
            <pc:sldMk cId="1309707284" sldId="265"/>
            <ac:spMk id="11" creationId="{0A052F98-7E12-7041-AECF-A24A7A16DC90}"/>
          </ac:spMkLst>
        </pc:spChg>
        <pc:picChg chg="add mod">
          <ac:chgData name="MARIA CRISTINA D'AGUANNO" userId="bb3d6afb-d7a7-4ce8-b568-88551c10f27d" providerId="ADAL" clId="{8BEBF04E-71C3-455D-AACA-FAFC37E94488}" dt="2023-05-02T08:15:08.116" v="579" actId="1076"/>
          <ac:picMkLst>
            <pc:docMk/>
            <pc:sldMk cId="1309707284" sldId="265"/>
            <ac:picMk id="8" creationId="{6A0954B1-6EA0-5C78-1D5D-5E79DFA15296}"/>
          </ac:picMkLst>
        </pc:picChg>
        <pc:picChg chg="add mod">
          <ac:chgData name="MARIA CRISTINA D'AGUANNO" userId="bb3d6afb-d7a7-4ce8-b568-88551c10f27d" providerId="ADAL" clId="{8BEBF04E-71C3-455D-AACA-FAFC37E94488}" dt="2023-05-02T08:15:05.812" v="578" actId="1076"/>
          <ac:picMkLst>
            <pc:docMk/>
            <pc:sldMk cId="1309707284" sldId="265"/>
            <ac:picMk id="9" creationId="{D04B3DB0-B932-9521-3094-F1E362DE0250}"/>
          </ac:picMkLst>
        </pc:picChg>
      </pc:sldChg>
      <pc:sldChg chg="addSp modSp mod">
        <pc:chgData name="MARIA CRISTINA D'AGUANNO" userId="bb3d6afb-d7a7-4ce8-b568-88551c10f27d" providerId="ADAL" clId="{8BEBF04E-71C3-455D-AACA-FAFC37E94488}" dt="2023-05-02T08:17:27.029" v="742" actId="20577"/>
        <pc:sldMkLst>
          <pc:docMk/>
          <pc:sldMk cId="3914942022" sldId="266"/>
        </pc:sldMkLst>
        <pc:spChg chg="add mod">
          <ac:chgData name="MARIA CRISTINA D'AGUANNO" userId="bb3d6afb-d7a7-4ce8-b568-88551c10f27d" providerId="ADAL" clId="{8BEBF04E-71C3-455D-AACA-FAFC37E94488}" dt="2023-05-02T08:16:47.632" v="657"/>
          <ac:spMkLst>
            <pc:docMk/>
            <pc:sldMk cId="3914942022" sldId="266"/>
            <ac:spMk id="2" creationId="{701F19D1-19C1-6A6B-EBB7-BED47AFE6E53}"/>
          </ac:spMkLst>
        </pc:spChg>
        <pc:spChg chg="mod">
          <ac:chgData name="MARIA CRISTINA D'AGUANNO" userId="bb3d6afb-d7a7-4ce8-b568-88551c10f27d" providerId="ADAL" clId="{8BEBF04E-71C3-455D-AACA-FAFC37E94488}" dt="2023-05-02T08:17:08.296" v="674" actId="20577"/>
          <ac:spMkLst>
            <pc:docMk/>
            <pc:sldMk cId="3914942022" sldId="266"/>
            <ac:spMk id="6" creationId="{00000000-0000-0000-0000-000000000000}"/>
          </ac:spMkLst>
        </pc:spChg>
        <pc:spChg chg="mod">
          <ac:chgData name="MARIA CRISTINA D'AGUANNO" userId="bb3d6afb-d7a7-4ce8-b568-88551c10f27d" providerId="ADAL" clId="{8BEBF04E-71C3-455D-AACA-FAFC37E94488}" dt="2023-05-02T08:17:27.029" v="742" actId="20577"/>
          <ac:spMkLst>
            <pc:docMk/>
            <pc:sldMk cId="3914942022" sldId="266"/>
            <ac:spMk id="7" creationId="{00000000-0000-0000-0000-000000000000}"/>
          </ac:spMkLst>
        </pc:spChg>
        <pc:graphicFrameChg chg="add mod">
          <ac:chgData name="MARIA CRISTINA D'AGUANNO" userId="bb3d6afb-d7a7-4ce8-b568-88551c10f27d" providerId="ADAL" clId="{8BEBF04E-71C3-455D-AACA-FAFC37E94488}" dt="2023-05-02T08:16:55.700" v="658"/>
          <ac:graphicFrameMkLst>
            <pc:docMk/>
            <pc:sldMk cId="3914942022" sldId="266"/>
            <ac:graphicFrameMk id="3" creationId="{83640CA4-C45E-0557-1B20-D265F5035CC2}"/>
          </ac:graphicFrameMkLst>
        </pc:graphicFrameChg>
      </pc:sldChg>
      <pc:sldChg chg="addSp delSp modSp new mod">
        <pc:chgData name="MARIA CRISTINA D'AGUANNO" userId="bb3d6afb-d7a7-4ce8-b568-88551c10f27d" providerId="ADAL" clId="{8BEBF04E-71C3-455D-AACA-FAFC37E94488}" dt="2023-05-02T14:21:15.321" v="973" actId="20577"/>
        <pc:sldMkLst>
          <pc:docMk/>
          <pc:sldMk cId="2465427656" sldId="267"/>
        </pc:sldMkLst>
        <pc:spChg chg="del">
          <ac:chgData name="MARIA CRISTINA D'AGUANNO" userId="bb3d6afb-d7a7-4ce8-b568-88551c10f27d" providerId="ADAL" clId="{8BEBF04E-71C3-455D-AACA-FAFC37E94488}" dt="2023-05-02T08:17:48.828" v="745" actId="478"/>
          <ac:spMkLst>
            <pc:docMk/>
            <pc:sldMk cId="2465427656" sldId="267"/>
            <ac:spMk id="2" creationId="{CA87D000-55BC-8131-9DB4-B691F2E67B4F}"/>
          </ac:spMkLst>
        </pc:spChg>
        <pc:spChg chg="del">
          <ac:chgData name="MARIA CRISTINA D'AGUANNO" userId="bb3d6afb-d7a7-4ce8-b568-88551c10f27d" providerId="ADAL" clId="{8BEBF04E-71C3-455D-AACA-FAFC37E94488}" dt="2023-05-02T08:17:50.672" v="746" actId="478"/>
          <ac:spMkLst>
            <pc:docMk/>
            <pc:sldMk cId="2465427656" sldId="267"/>
            <ac:spMk id="3" creationId="{FD2D8C6D-2CDD-653E-637E-5F49113874E7}"/>
          </ac:spMkLst>
        </pc:spChg>
        <pc:spChg chg="del">
          <ac:chgData name="MARIA CRISTINA D'AGUANNO" userId="bb3d6afb-d7a7-4ce8-b568-88551c10f27d" providerId="ADAL" clId="{8BEBF04E-71C3-455D-AACA-FAFC37E94488}" dt="2023-05-02T08:17:46.956" v="744" actId="478"/>
          <ac:spMkLst>
            <pc:docMk/>
            <pc:sldMk cId="2465427656" sldId="267"/>
            <ac:spMk id="5" creationId="{4420CB63-446A-1A65-0314-28700935E679}"/>
          </ac:spMkLst>
        </pc:spChg>
        <pc:spChg chg="mod">
          <ac:chgData name="MARIA CRISTINA D'AGUANNO" userId="bb3d6afb-d7a7-4ce8-b568-88551c10f27d" providerId="ADAL" clId="{8BEBF04E-71C3-455D-AACA-FAFC37E94488}" dt="2023-05-02T14:20:56.600" v="913" actId="20577"/>
          <ac:spMkLst>
            <pc:docMk/>
            <pc:sldMk cId="2465427656" sldId="267"/>
            <ac:spMk id="6" creationId="{8367334D-FA95-8DA8-7F20-CE7793FF5DEC}"/>
          </ac:spMkLst>
        </pc:spChg>
        <pc:spChg chg="mod">
          <ac:chgData name="MARIA CRISTINA D'AGUANNO" userId="bb3d6afb-d7a7-4ce8-b568-88551c10f27d" providerId="ADAL" clId="{8BEBF04E-71C3-455D-AACA-FAFC37E94488}" dt="2023-05-02T14:21:15.321" v="973" actId="20577"/>
          <ac:spMkLst>
            <pc:docMk/>
            <pc:sldMk cId="2465427656" sldId="267"/>
            <ac:spMk id="7" creationId="{C0B4E7B7-6B3E-6F62-1E07-5C698EA8F21D}"/>
          </ac:spMkLst>
        </pc:spChg>
        <pc:spChg chg="add mod">
          <ac:chgData name="MARIA CRISTINA D'AGUANNO" userId="bb3d6afb-d7a7-4ce8-b568-88551c10f27d" providerId="ADAL" clId="{8BEBF04E-71C3-455D-AACA-FAFC37E94488}" dt="2023-05-02T08:18:01.497" v="747"/>
          <ac:spMkLst>
            <pc:docMk/>
            <pc:sldMk cId="2465427656" sldId="267"/>
            <ac:spMk id="8" creationId="{768100AB-9FAB-3A17-BEDD-52C4824AA149}"/>
          </ac:spMkLst>
        </pc:spChg>
        <pc:spChg chg="add mod">
          <ac:chgData name="MARIA CRISTINA D'AGUANNO" userId="bb3d6afb-d7a7-4ce8-b568-88551c10f27d" providerId="ADAL" clId="{8BEBF04E-71C3-455D-AACA-FAFC37E94488}" dt="2023-05-02T08:18:06.757" v="748"/>
          <ac:spMkLst>
            <pc:docMk/>
            <pc:sldMk cId="2465427656" sldId="267"/>
            <ac:spMk id="9" creationId="{283CEA5E-1CCD-C782-BF4F-182BCFF0C343}"/>
          </ac:spMkLst>
        </pc:spChg>
        <pc:picChg chg="add mod">
          <ac:chgData name="MARIA CRISTINA D'AGUANNO" userId="bb3d6afb-d7a7-4ce8-b568-88551c10f27d" providerId="ADAL" clId="{8BEBF04E-71C3-455D-AACA-FAFC37E94488}" dt="2023-05-02T08:18:14.912" v="750" actId="1076"/>
          <ac:picMkLst>
            <pc:docMk/>
            <pc:sldMk cId="2465427656" sldId="267"/>
            <ac:picMk id="10" creationId="{48E33BA9-0C82-6750-60B7-E9B31279FDC5}"/>
          </ac:picMkLst>
        </pc:picChg>
      </pc:sldChg>
      <pc:sldChg chg="addSp delSp modSp new mod">
        <pc:chgData name="MARIA CRISTINA D'AGUANNO" userId="bb3d6afb-d7a7-4ce8-b568-88551c10f27d" providerId="ADAL" clId="{8BEBF04E-71C3-455D-AACA-FAFC37E94488}" dt="2023-05-02T08:20:45.071" v="842" actId="20577"/>
        <pc:sldMkLst>
          <pc:docMk/>
          <pc:sldMk cId="2118771711" sldId="268"/>
        </pc:sldMkLst>
        <pc:spChg chg="del">
          <ac:chgData name="MARIA CRISTINA D'AGUANNO" userId="bb3d6afb-d7a7-4ce8-b568-88551c10f27d" providerId="ADAL" clId="{8BEBF04E-71C3-455D-AACA-FAFC37E94488}" dt="2023-05-02T08:19:32.787" v="752" actId="478"/>
          <ac:spMkLst>
            <pc:docMk/>
            <pc:sldMk cId="2118771711" sldId="268"/>
            <ac:spMk id="2" creationId="{F83841BA-DA57-DE07-8ECC-A152675E2CA7}"/>
          </ac:spMkLst>
        </pc:spChg>
        <pc:spChg chg="del">
          <ac:chgData name="MARIA CRISTINA D'AGUANNO" userId="bb3d6afb-d7a7-4ce8-b568-88551c10f27d" providerId="ADAL" clId="{8BEBF04E-71C3-455D-AACA-FAFC37E94488}" dt="2023-05-02T08:19:35.970" v="754" actId="478"/>
          <ac:spMkLst>
            <pc:docMk/>
            <pc:sldMk cId="2118771711" sldId="268"/>
            <ac:spMk id="3" creationId="{EAA6FC38-D2A4-6AA3-A630-3B5EF7FB0E89}"/>
          </ac:spMkLst>
        </pc:spChg>
        <pc:spChg chg="del">
          <ac:chgData name="MARIA CRISTINA D'AGUANNO" userId="bb3d6afb-d7a7-4ce8-b568-88551c10f27d" providerId="ADAL" clId="{8BEBF04E-71C3-455D-AACA-FAFC37E94488}" dt="2023-05-02T08:19:34.379" v="753" actId="478"/>
          <ac:spMkLst>
            <pc:docMk/>
            <pc:sldMk cId="2118771711" sldId="268"/>
            <ac:spMk id="5" creationId="{8F1EBD7A-7554-2E7F-2537-8F9797351F7B}"/>
          </ac:spMkLst>
        </pc:spChg>
        <pc:spChg chg="mod">
          <ac:chgData name="MARIA CRISTINA D'AGUANNO" userId="bb3d6afb-d7a7-4ce8-b568-88551c10f27d" providerId="ADAL" clId="{8BEBF04E-71C3-455D-AACA-FAFC37E94488}" dt="2023-05-02T08:20:07.834" v="774" actId="20577"/>
          <ac:spMkLst>
            <pc:docMk/>
            <pc:sldMk cId="2118771711" sldId="268"/>
            <ac:spMk id="6" creationId="{FBF3E86D-A664-7995-4E5B-26D6AAFA39AE}"/>
          </ac:spMkLst>
        </pc:spChg>
        <pc:spChg chg="mod">
          <ac:chgData name="MARIA CRISTINA D'AGUANNO" userId="bb3d6afb-d7a7-4ce8-b568-88551c10f27d" providerId="ADAL" clId="{8BEBF04E-71C3-455D-AACA-FAFC37E94488}" dt="2023-05-02T08:20:45.071" v="842" actId="20577"/>
          <ac:spMkLst>
            <pc:docMk/>
            <pc:sldMk cId="2118771711" sldId="268"/>
            <ac:spMk id="7" creationId="{3025F57F-14ED-E0DB-6346-F9CE22A1A3AD}"/>
          </ac:spMkLst>
        </pc:spChg>
        <pc:spChg chg="add mod">
          <ac:chgData name="MARIA CRISTINA D'AGUANNO" userId="bb3d6afb-d7a7-4ce8-b568-88551c10f27d" providerId="ADAL" clId="{8BEBF04E-71C3-455D-AACA-FAFC37E94488}" dt="2023-05-02T08:19:46.588" v="756" actId="1076"/>
          <ac:spMkLst>
            <pc:docMk/>
            <pc:sldMk cId="2118771711" sldId="268"/>
            <ac:spMk id="8" creationId="{EC833F56-6824-C06B-4578-56902073E146}"/>
          </ac:spMkLst>
        </pc:spChg>
        <pc:spChg chg="add mod">
          <ac:chgData name="MARIA CRISTINA D'AGUANNO" userId="bb3d6afb-d7a7-4ce8-b568-88551c10f27d" providerId="ADAL" clId="{8BEBF04E-71C3-455D-AACA-FAFC37E94488}" dt="2023-05-02T08:19:54.941" v="758" actId="1076"/>
          <ac:spMkLst>
            <pc:docMk/>
            <pc:sldMk cId="2118771711" sldId="268"/>
            <ac:spMk id="9" creationId="{859B84AB-65AC-9E39-3C17-E4B4B30C2E01}"/>
          </ac:spMkLst>
        </pc:spChg>
      </pc:sldChg>
      <pc:sldChg chg="addSp delSp modSp mod">
        <pc:chgData name="MARIA CRISTINA D'AGUANNO" userId="bb3d6afb-d7a7-4ce8-b568-88551c10f27d" providerId="ADAL" clId="{8BEBF04E-71C3-455D-AACA-FAFC37E94488}" dt="2023-05-02T08:25:25" v="897" actId="1076"/>
        <pc:sldMkLst>
          <pc:docMk/>
          <pc:sldMk cId="1423378042" sldId="269"/>
        </pc:sldMkLst>
        <pc:spChg chg="add del mod">
          <ac:chgData name="MARIA CRISTINA D'AGUANNO" userId="bb3d6afb-d7a7-4ce8-b568-88551c10f27d" providerId="ADAL" clId="{8BEBF04E-71C3-455D-AACA-FAFC37E94488}" dt="2023-05-02T08:24:15.062" v="880" actId="478"/>
          <ac:spMkLst>
            <pc:docMk/>
            <pc:sldMk cId="1423378042" sldId="269"/>
            <ac:spMk id="3" creationId="{D5BC7C15-5F62-E088-8E89-DB0CB379F379}"/>
          </ac:spMkLst>
        </pc:spChg>
        <pc:spChg chg="mod">
          <ac:chgData name="MARIA CRISTINA D'AGUANNO" userId="bb3d6afb-d7a7-4ce8-b568-88551c10f27d" providerId="ADAL" clId="{8BEBF04E-71C3-455D-AACA-FAFC37E94488}" dt="2023-05-02T08:24:56.372" v="894" actId="1076"/>
          <ac:spMkLst>
            <pc:docMk/>
            <pc:sldMk cId="1423378042" sldId="269"/>
            <ac:spMk id="4" creationId="{82596B8F-7E00-4A04-8E1A-DEFCCC11F17D}"/>
          </ac:spMkLst>
        </pc:spChg>
        <pc:spChg chg="del">
          <ac:chgData name="MARIA CRISTINA D'AGUANNO" userId="bb3d6afb-d7a7-4ce8-b568-88551c10f27d" providerId="ADAL" clId="{8BEBF04E-71C3-455D-AACA-FAFC37E94488}" dt="2023-05-02T08:24:02.198" v="877" actId="478"/>
          <ac:spMkLst>
            <pc:docMk/>
            <pc:sldMk cId="1423378042" sldId="269"/>
            <ac:spMk id="5" creationId="{632CED0B-6EFE-4B09-8710-73C87AC92767}"/>
          </ac:spMkLst>
        </pc:spChg>
        <pc:picChg chg="add mod">
          <ac:chgData name="MARIA CRISTINA D'AGUANNO" userId="bb3d6afb-d7a7-4ce8-b568-88551c10f27d" providerId="ADAL" clId="{8BEBF04E-71C3-455D-AACA-FAFC37E94488}" dt="2023-05-02T08:25:25" v="897" actId="1076"/>
          <ac:picMkLst>
            <pc:docMk/>
            <pc:sldMk cId="1423378042" sldId="269"/>
            <ac:picMk id="6" creationId="{21AEEA39-A34C-C0A1-6146-8F6F6C0683EC}"/>
          </ac:picMkLst>
        </pc:picChg>
        <pc:picChg chg="mod">
          <ac:chgData name="MARIA CRISTINA D'AGUANNO" userId="bb3d6afb-d7a7-4ce8-b568-88551c10f27d" providerId="ADAL" clId="{8BEBF04E-71C3-455D-AACA-FAFC37E94488}" dt="2023-05-02T08:25:19.533" v="895" actId="1076"/>
          <ac:picMkLst>
            <pc:docMk/>
            <pc:sldMk cId="1423378042" sldId="269"/>
            <ac:picMk id="19" creationId="{8A0BF1E2-7028-4B1F-A36B-26745585CC2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9B692-A7C2-9148-89A0-45B1DBFCD446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7EC1D8C-3819-8D46-A125-8133113824CD}">
      <dgm:prSet phldrT="[Testo]" custT="1"/>
      <dgm:spPr>
        <a:xfrm>
          <a:off x="2779871" y="2360342"/>
          <a:ext cx="2020327" cy="2018629"/>
        </a:xfrm>
        <a:prstGeom prst="ellipse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solidFill>
            <a:srgbClr val="ED7D31"/>
          </a:solidFill>
        </a:ln>
        <a:effectLst/>
      </dgm:spPr>
      <dgm:t>
        <a:bodyPr/>
        <a:lstStyle/>
        <a:p>
          <a:pPr algn="ctr">
            <a:buNone/>
          </a:pPr>
          <a:r>
            <a:rPr lang="it-IT" sz="2400" b="1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€B/€C</a:t>
          </a:r>
        </a:p>
      </dgm:t>
    </dgm:pt>
    <dgm:pt modelId="{122B7DC6-812F-2645-A38D-D4E337D119BD}" type="parTrans" cxnId="{28CCEAEF-D8DC-6248-947D-8E95616589CC}">
      <dgm:prSet/>
      <dgm:spPr/>
      <dgm:t>
        <a:bodyPr/>
        <a:lstStyle/>
        <a:p>
          <a:pPr algn="ctr"/>
          <a:endParaRPr lang="it-IT">
            <a:latin typeface="Garamond" panose="02020404030301010803" pitchFamily="18" charset="0"/>
            <a:ea typeface="Times" charset="0"/>
            <a:cs typeface="Times" charset="0"/>
          </a:endParaRPr>
        </a:p>
      </dgm:t>
    </dgm:pt>
    <dgm:pt modelId="{43C9F2E4-74C3-5A44-8322-9FC78DD4ADEE}" type="sibTrans" cxnId="{28CCEAEF-D8DC-6248-947D-8E95616589CC}">
      <dgm:prSet/>
      <dgm:spPr/>
      <dgm:t>
        <a:bodyPr/>
        <a:lstStyle/>
        <a:p>
          <a:pPr algn="ctr"/>
          <a:endParaRPr lang="it-IT">
            <a:latin typeface="Garamond" panose="02020404030301010803" pitchFamily="18" charset="0"/>
            <a:ea typeface="Times" charset="0"/>
            <a:cs typeface="Times" charset="0"/>
          </a:endParaRPr>
        </a:p>
      </dgm:t>
    </dgm:pt>
    <dgm:pt modelId="{1C694C6B-0C22-1E45-ACD5-26FE9346B9BB}">
      <dgm:prSet phldrT="[Testo]" custT="1"/>
      <dgm:spPr>
        <a:xfrm>
          <a:off x="-259777" y="184735"/>
          <a:ext cx="2799441" cy="265861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>
            <a:buNone/>
          </a:pPr>
          <a:endParaRPr lang="it-IT" sz="800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imes" charset="0"/>
          </a:endParaRPr>
        </a:p>
        <a:p>
          <a:pPr algn="ctr">
            <a:buNone/>
          </a:pPr>
          <a:r>
            <a:rPr lang="it-IT" sz="2000" b="1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€B</a:t>
          </a:r>
        </a:p>
        <a:p>
          <a:pPr algn="ctr">
            <a:buNone/>
          </a:pPr>
          <a:r>
            <a:rPr lang="it-IT" sz="20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- Benefici per le persone in condizione di bisogno socio-economico</a:t>
          </a:r>
        </a:p>
        <a:p>
          <a:pPr algn="ctr">
            <a:buNone/>
          </a:pPr>
          <a:r>
            <a:rPr lang="it-IT" sz="20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- Benefici per i volontari</a:t>
          </a:r>
        </a:p>
        <a:p>
          <a:pPr algn="ctr">
            <a:buNone/>
          </a:pPr>
          <a:r>
            <a:rPr lang="it-IT" sz="20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- </a:t>
          </a:r>
          <a:r>
            <a:rPr lang="it-IT" sz="2000" i="1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Altri attori: </a:t>
          </a:r>
          <a:r>
            <a:rPr lang="it-IT" sz="2000" i="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donatori di beni e denaro</a:t>
          </a:r>
          <a:endParaRPr lang="it-IT" sz="2000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imes" charset="0"/>
          </a:endParaRPr>
        </a:p>
        <a:p>
          <a:pPr algn="ctr">
            <a:buNone/>
          </a:pPr>
          <a:endParaRPr lang="it-IT" sz="1200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imes" charset="0"/>
          </a:endParaRPr>
        </a:p>
      </dgm:t>
    </dgm:pt>
    <dgm:pt modelId="{868D2CCD-ABE9-F745-97E7-026FBC2D124B}" type="parTrans" cxnId="{0F14D006-3943-FF4B-80EB-1BAA639803FF}">
      <dgm:prSet/>
      <dgm:spPr>
        <a:xfrm rot="12900000">
          <a:off x="940370" y="1993219"/>
          <a:ext cx="2102890" cy="6814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472C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/>
          <a:endParaRPr lang="it-IT">
            <a:latin typeface="Garamond" panose="02020404030301010803" pitchFamily="18" charset="0"/>
            <a:ea typeface="Times" charset="0"/>
            <a:cs typeface="Times" charset="0"/>
          </a:endParaRPr>
        </a:p>
      </dgm:t>
    </dgm:pt>
    <dgm:pt modelId="{36CE1150-9415-B346-B5EE-005E1FA8632F}" type="sibTrans" cxnId="{0F14D006-3943-FF4B-80EB-1BAA639803FF}">
      <dgm:prSet/>
      <dgm:spPr/>
      <dgm:t>
        <a:bodyPr/>
        <a:lstStyle/>
        <a:p>
          <a:pPr algn="ctr"/>
          <a:endParaRPr lang="it-IT">
            <a:latin typeface="Garamond" panose="02020404030301010803" pitchFamily="18" charset="0"/>
            <a:ea typeface="Times" charset="0"/>
            <a:cs typeface="Times" charset="0"/>
          </a:endParaRPr>
        </a:p>
      </dgm:t>
    </dgm:pt>
    <dgm:pt modelId="{B371E019-B628-DD45-92EF-123F9C16FA6B}">
      <dgm:prSet phldrT="[Testo]" custT="1"/>
      <dgm:spPr>
        <a:xfrm>
          <a:off x="5044926" y="180310"/>
          <a:ext cx="2790401" cy="26674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>
            <a:buNone/>
          </a:pPr>
          <a:endParaRPr lang="it-IT" sz="400" b="1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imes" charset="0"/>
          </a:endParaRPr>
        </a:p>
        <a:p>
          <a:pPr algn="ctr">
            <a:buNone/>
          </a:pPr>
          <a:r>
            <a:rPr lang="it-IT" sz="2000" b="1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€C</a:t>
          </a:r>
        </a:p>
        <a:p>
          <a:pPr algn="ctr">
            <a:buNone/>
          </a:pPr>
          <a:r>
            <a:rPr lang="it-IT" sz="20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- Costi sostenuti da </a:t>
          </a:r>
          <a:r>
            <a:rPr lang="it-IT" sz="2000" dirty="0" err="1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Asvm</a:t>
          </a:r>
          <a:r>
            <a:rPr lang="it-IT" sz="20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, Comune e altre associazioni/fondazioni</a:t>
          </a:r>
        </a:p>
        <a:p>
          <a:pPr algn="ctr">
            <a:buNone/>
          </a:pPr>
          <a:r>
            <a:rPr lang="it-IT" sz="20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- L'</a:t>
          </a:r>
          <a:r>
            <a:rPr lang="it-IT" sz="2000" i="1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input</a:t>
          </a:r>
          <a:r>
            <a:rPr lang="it-IT" sz="2000" i="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 dei beni</a:t>
          </a:r>
          <a:endParaRPr lang="it-IT" sz="2000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imes" charset="0"/>
          </a:endParaRPr>
        </a:p>
        <a:p>
          <a:pPr algn="ctr">
            <a:buNone/>
          </a:pPr>
          <a:r>
            <a:rPr lang="it-IT" sz="20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- Costi sostenuti dai volontari e dai "clienti" dell'emporio</a:t>
          </a:r>
        </a:p>
      </dgm:t>
    </dgm:pt>
    <dgm:pt modelId="{363AF424-DD7E-8D4F-BEE6-1E78D37AF380}" type="parTrans" cxnId="{AC227610-B1DC-CC49-B427-3719B002C7A3}">
      <dgm:prSet/>
      <dgm:spPr>
        <a:xfrm rot="19500000">
          <a:off x="4527388" y="1936659"/>
          <a:ext cx="2102890" cy="6814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472C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/>
          <a:endParaRPr lang="it-IT">
            <a:latin typeface="Garamond" panose="02020404030301010803" pitchFamily="18" charset="0"/>
            <a:ea typeface="Times" charset="0"/>
            <a:cs typeface="Times" charset="0"/>
          </a:endParaRPr>
        </a:p>
      </dgm:t>
    </dgm:pt>
    <dgm:pt modelId="{64815B82-C95A-5A4F-A6A7-8D780DC71E83}" type="sibTrans" cxnId="{AC227610-B1DC-CC49-B427-3719B002C7A3}">
      <dgm:prSet/>
      <dgm:spPr/>
      <dgm:t>
        <a:bodyPr/>
        <a:lstStyle/>
        <a:p>
          <a:pPr algn="ctr"/>
          <a:endParaRPr lang="it-IT">
            <a:latin typeface="Garamond" panose="02020404030301010803" pitchFamily="18" charset="0"/>
            <a:ea typeface="Times" charset="0"/>
            <a:cs typeface="Times" charset="0"/>
          </a:endParaRPr>
        </a:p>
      </dgm:t>
    </dgm:pt>
    <dgm:pt modelId="{F92CCA5C-6DCA-C143-8846-7307873D50C4}" type="pres">
      <dgm:prSet presAssocID="{F1C9B692-A7C2-9148-89A0-45B1DBFCD44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AEAECD-41B2-CE43-B405-A08A1A08C585}" type="pres">
      <dgm:prSet presAssocID="{97EC1D8C-3819-8D46-A125-8133113824CD}" presName="centerShape" presStyleLbl="node0" presStyleIdx="0" presStyleCnt="1" custScaleX="84496" custScaleY="84425"/>
      <dgm:spPr/>
    </dgm:pt>
    <dgm:pt modelId="{5D47E0ED-5C00-224D-BC22-F59CDE92B188}" type="pres">
      <dgm:prSet presAssocID="{868D2CCD-ABE9-F745-97E7-026FBC2D124B}" presName="parTrans" presStyleLbl="bgSibTrans2D1" presStyleIdx="0" presStyleCnt="2" custLinFactNeighborX="-448" custLinFactNeighborY="31817"/>
      <dgm:spPr/>
    </dgm:pt>
    <dgm:pt modelId="{305EFE7C-4408-4C44-9A68-2E7D8E662A56}" type="pres">
      <dgm:prSet presAssocID="{1C694C6B-0C22-1E45-ACD5-26FE9346B9BB}" presName="node" presStyleLbl="node1" presStyleIdx="0" presStyleCnt="2" custScaleX="123243" custScaleY="146304">
        <dgm:presLayoutVars>
          <dgm:bulletEnabled val="1"/>
        </dgm:presLayoutVars>
      </dgm:prSet>
      <dgm:spPr/>
    </dgm:pt>
    <dgm:pt modelId="{C2B3C678-9127-2B43-BBAD-7C339629EDB0}" type="pres">
      <dgm:prSet presAssocID="{363AF424-DD7E-8D4F-BEE6-1E78D37AF380}" presName="parTrans" presStyleLbl="bgSibTrans2D1" presStyleIdx="1" presStyleCnt="2" custLinFactNeighborX="0" custLinFactNeighborY="23517"/>
      <dgm:spPr/>
    </dgm:pt>
    <dgm:pt modelId="{5EC5B62B-6CE5-B548-BC8D-55BC2780C524}" type="pres">
      <dgm:prSet presAssocID="{B371E019-B628-DD45-92EF-123F9C16FA6B}" presName="node" presStyleLbl="node1" presStyleIdx="1" presStyleCnt="2" custScaleX="122845" custScaleY="146791">
        <dgm:presLayoutVars>
          <dgm:bulletEnabled val="1"/>
        </dgm:presLayoutVars>
      </dgm:prSet>
      <dgm:spPr/>
    </dgm:pt>
  </dgm:ptLst>
  <dgm:cxnLst>
    <dgm:cxn modelId="{8C652000-B4F0-1B46-9E21-9B90C29F796A}" type="presOf" srcId="{97EC1D8C-3819-8D46-A125-8133113824CD}" destId="{99AEAECD-41B2-CE43-B405-A08A1A08C585}" srcOrd="0" destOrd="0" presId="urn:microsoft.com/office/officeart/2005/8/layout/radial4"/>
    <dgm:cxn modelId="{0F14D006-3943-FF4B-80EB-1BAA639803FF}" srcId="{97EC1D8C-3819-8D46-A125-8133113824CD}" destId="{1C694C6B-0C22-1E45-ACD5-26FE9346B9BB}" srcOrd="0" destOrd="0" parTransId="{868D2CCD-ABE9-F745-97E7-026FBC2D124B}" sibTransId="{36CE1150-9415-B346-B5EE-005E1FA8632F}"/>
    <dgm:cxn modelId="{BE61210E-80ED-EB4C-A4F9-E85E95093404}" type="presOf" srcId="{B371E019-B628-DD45-92EF-123F9C16FA6B}" destId="{5EC5B62B-6CE5-B548-BC8D-55BC2780C524}" srcOrd="0" destOrd="0" presId="urn:microsoft.com/office/officeart/2005/8/layout/radial4"/>
    <dgm:cxn modelId="{AC227610-B1DC-CC49-B427-3719B002C7A3}" srcId="{97EC1D8C-3819-8D46-A125-8133113824CD}" destId="{B371E019-B628-DD45-92EF-123F9C16FA6B}" srcOrd="1" destOrd="0" parTransId="{363AF424-DD7E-8D4F-BEE6-1E78D37AF380}" sibTransId="{64815B82-C95A-5A4F-A6A7-8D780DC71E83}"/>
    <dgm:cxn modelId="{03A4E620-CFDF-6741-902A-D7783D84EB48}" type="presOf" srcId="{1C694C6B-0C22-1E45-ACD5-26FE9346B9BB}" destId="{305EFE7C-4408-4C44-9A68-2E7D8E662A56}" srcOrd="0" destOrd="0" presId="urn:microsoft.com/office/officeart/2005/8/layout/radial4"/>
    <dgm:cxn modelId="{A4518846-34A5-D74F-9C69-D90EF17136EA}" type="presOf" srcId="{363AF424-DD7E-8D4F-BEE6-1E78D37AF380}" destId="{C2B3C678-9127-2B43-BBAD-7C339629EDB0}" srcOrd="0" destOrd="0" presId="urn:microsoft.com/office/officeart/2005/8/layout/radial4"/>
    <dgm:cxn modelId="{DEF0B466-2668-C64F-9F8F-FA8AD5637729}" type="presOf" srcId="{868D2CCD-ABE9-F745-97E7-026FBC2D124B}" destId="{5D47E0ED-5C00-224D-BC22-F59CDE92B188}" srcOrd="0" destOrd="0" presId="urn:microsoft.com/office/officeart/2005/8/layout/radial4"/>
    <dgm:cxn modelId="{8E5C307E-04DD-7D47-B05C-9111F8D0222F}" type="presOf" srcId="{F1C9B692-A7C2-9148-89A0-45B1DBFCD446}" destId="{F92CCA5C-6DCA-C143-8846-7307873D50C4}" srcOrd="0" destOrd="0" presId="urn:microsoft.com/office/officeart/2005/8/layout/radial4"/>
    <dgm:cxn modelId="{28CCEAEF-D8DC-6248-947D-8E95616589CC}" srcId="{F1C9B692-A7C2-9148-89A0-45B1DBFCD446}" destId="{97EC1D8C-3819-8D46-A125-8133113824CD}" srcOrd="0" destOrd="0" parTransId="{122B7DC6-812F-2645-A38D-D4E337D119BD}" sibTransId="{43C9F2E4-74C3-5A44-8322-9FC78DD4ADEE}"/>
    <dgm:cxn modelId="{C0DF4D1A-BED7-544C-B643-33173903207B}" type="presParOf" srcId="{F92CCA5C-6DCA-C143-8846-7307873D50C4}" destId="{99AEAECD-41B2-CE43-B405-A08A1A08C585}" srcOrd="0" destOrd="0" presId="urn:microsoft.com/office/officeart/2005/8/layout/radial4"/>
    <dgm:cxn modelId="{3B535AD3-53D4-7D4A-B543-86E7E621BCCB}" type="presParOf" srcId="{F92CCA5C-6DCA-C143-8846-7307873D50C4}" destId="{5D47E0ED-5C00-224D-BC22-F59CDE92B188}" srcOrd="1" destOrd="0" presId="urn:microsoft.com/office/officeart/2005/8/layout/radial4"/>
    <dgm:cxn modelId="{66E2EF2A-E203-B14B-A045-61108DC80F0A}" type="presParOf" srcId="{F92CCA5C-6DCA-C143-8846-7307873D50C4}" destId="{305EFE7C-4408-4C44-9A68-2E7D8E662A56}" srcOrd="2" destOrd="0" presId="urn:microsoft.com/office/officeart/2005/8/layout/radial4"/>
    <dgm:cxn modelId="{B7564E94-F375-4A45-AB2A-7B54AEE720C3}" type="presParOf" srcId="{F92CCA5C-6DCA-C143-8846-7307873D50C4}" destId="{C2B3C678-9127-2B43-BBAD-7C339629EDB0}" srcOrd="3" destOrd="0" presId="urn:microsoft.com/office/officeart/2005/8/layout/radial4"/>
    <dgm:cxn modelId="{D922F7B5-3FB4-3447-AA6A-9F3F9D18FEE7}" type="presParOf" srcId="{F92CCA5C-6DCA-C143-8846-7307873D50C4}" destId="{5EC5B62B-6CE5-B548-BC8D-55BC2780C524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EAECD-41B2-CE43-B405-A08A1A08C585}">
      <dsp:nvSpPr>
        <dsp:cNvPr id="0" name=""/>
        <dsp:cNvSpPr/>
      </dsp:nvSpPr>
      <dsp:spPr>
        <a:xfrm>
          <a:off x="2779871" y="2360342"/>
          <a:ext cx="2020327" cy="2018629"/>
        </a:xfrm>
        <a:prstGeom prst="ellipse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solidFill>
            <a:srgbClr val="ED7D3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€B/€C</a:t>
          </a:r>
        </a:p>
      </dsp:txBody>
      <dsp:txXfrm>
        <a:off x="3075741" y="2655963"/>
        <a:ext cx="1428587" cy="1427387"/>
      </dsp:txXfrm>
    </dsp:sp>
    <dsp:sp modelId="{5D47E0ED-5C00-224D-BC22-F59CDE92B188}">
      <dsp:nvSpPr>
        <dsp:cNvPr id="0" name=""/>
        <dsp:cNvSpPr/>
      </dsp:nvSpPr>
      <dsp:spPr>
        <a:xfrm rot="12900000">
          <a:off x="940370" y="1993219"/>
          <a:ext cx="2102890" cy="6814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472C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5EFE7C-4408-4C44-9A68-2E7D8E662A56}">
      <dsp:nvSpPr>
        <dsp:cNvPr id="0" name=""/>
        <dsp:cNvSpPr/>
      </dsp:nvSpPr>
      <dsp:spPr>
        <a:xfrm>
          <a:off x="-259777" y="184735"/>
          <a:ext cx="2799441" cy="265861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800" kern="1200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imes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€B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- Benefici per le persone in condizione di bisogno socio-economico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- Benefici per i volontari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- </a:t>
          </a:r>
          <a:r>
            <a:rPr lang="it-IT" sz="2000" i="1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Altri attori: </a:t>
          </a:r>
          <a:r>
            <a:rPr lang="it-IT" sz="2000" i="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donatori di beni e denaro</a:t>
          </a:r>
          <a:endParaRPr lang="it-IT" sz="2000" kern="1200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imes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imes" charset="0"/>
          </a:endParaRPr>
        </a:p>
      </dsp:txBody>
      <dsp:txXfrm>
        <a:off x="-181909" y="262603"/>
        <a:ext cx="2643705" cy="2502878"/>
      </dsp:txXfrm>
    </dsp:sp>
    <dsp:sp modelId="{C2B3C678-9127-2B43-BBAD-7C339629EDB0}">
      <dsp:nvSpPr>
        <dsp:cNvPr id="0" name=""/>
        <dsp:cNvSpPr/>
      </dsp:nvSpPr>
      <dsp:spPr>
        <a:xfrm rot="19500000">
          <a:off x="4527388" y="1936659"/>
          <a:ext cx="2102890" cy="6814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472C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C5B62B-6CE5-B548-BC8D-55BC2780C524}">
      <dsp:nvSpPr>
        <dsp:cNvPr id="0" name=""/>
        <dsp:cNvSpPr/>
      </dsp:nvSpPr>
      <dsp:spPr>
        <a:xfrm>
          <a:off x="5044926" y="180310"/>
          <a:ext cx="2790401" cy="26674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400" b="1" kern="1200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imes" charset="0"/>
          </a:endParaRP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€C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- Costi sostenuti da </a:t>
          </a:r>
          <a:r>
            <a:rPr lang="it-IT" sz="2000" kern="1200" dirty="0" err="1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Asvm</a:t>
          </a:r>
          <a:r>
            <a:rPr lang="it-IT" sz="20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, Comune e altre associazioni/fondazioni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- L'</a:t>
          </a:r>
          <a:r>
            <a:rPr lang="it-IT" sz="2000" i="1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input</a:t>
          </a:r>
          <a:r>
            <a:rPr lang="it-IT" sz="2000" i="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 dei beni</a:t>
          </a:r>
          <a:endParaRPr lang="it-IT" sz="2000" kern="1200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imes" charset="0"/>
          </a:endParaRP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Times" charset="0"/>
            </a:rPr>
            <a:t>- Costi sostenuti dai volontari e dai "clienti" dell'emporio</a:t>
          </a:r>
        </a:p>
      </dsp:txBody>
      <dsp:txXfrm>
        <a:off x="5123053" y="258437"/>
        <a:ext cx="2634147" cy="2511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C68A3-539B-614C-AEED-9F3672566120}" type="datetimeFigureOut">
              <a:rPr lang="it-IT" smtClean="0"/>
              <a:t>04/05/2023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7824B-A553-014E-91C5-21C7C50A6C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26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825F9-C3E2-E147-B6D3-335C60204E37}" type="datetimeFigureOut">
              <a:rPr lang="it-IT" smtClean="0"/>
              <a:t>04/05/2023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8AB75-C383-C444-BAD8-6C37ACA013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6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474341" y="2493698"/>
            <a:ext cx="8231383" cy="4013942"/>
          </a:xfrm>
          <a:prstGeom prst="rect">
            <a:avLst/>
          </a:prstGeom>
          <a:solidFill>
            <a:srgbClr val="EB30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40000" y="2988000"/>
            <a:ext cx="6400800" cy="1080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4480"/>
              </a:lnSpc>
              <a:defRPr sz="44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000" y="4392000"/>
            <a:ext cx="6400800" cy="626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120"/>
              </a:lnSpc>
              <a:buNone/>
              <a:defRPr sz="3000">
                <a:solidFill>
                  <a:srgbClr val="FFFFFF"/>
                </a:solidFill>
                <a:latin typeface="Helvetica Neue LT Std 55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51" y="176196"/>
            <a:ext cx="4944963" cy="321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2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0000" y="306000"/>
            <a:ext cx="7171200" cy="514800"/>
          </a:xfrm>
          <a:prstGeom prst="rect">
            <a:avLst/>
          </a:prstGeom>
        </p:spPr>
        <p:txBody>
          <a:bodyPr anchor="ctr" anchorCtr="0"/>
          <a:lstStyle>
            <a:lvl1pPr>
              <a:defRPr b="1" i="0">
                <a:latin typeface="Helvetica Neue"/>
                <a:cs typeface="Helvetica Neue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40000" y="2394000"/>
            <a:ext cx="6562800" cy="3391200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 marL="0" indent="0" algn="just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270226" y="6306345"/>
            <a:ext cx="416574" cy="365125"/>
          </a:xfrm>
          <a:prstGeom prst="rect">
            <a:avLst/>
          </a:prstGeom>
        </p:spPr>
        <p:txBody>
          <a:bodyPr anchor="t" anchorCtr="0"/>
          <a:lstStyle>
            <a:lvl1pPr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E0F8B7D7-B5E3-644D-9856-CC0934E6905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842400"/>
            <a:ext cx="7171200" cy="327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600" b="0" i="0">
                <a:solidFill>
                  <a:srgbClr val="595959"/>
                </a:solidFill>
                <a:latin typeface="Helvetica Neue Medium"/>
                <a:cs typeface="Helvetica Neue Medium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1" name="Immagine 10" descr="unimo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5" y="6339386"/>
            <a:ext cx="935998" cy="175104"/>
          </a:xfrm>
          <a:prstGeom prst="rect">
            <a:avLst/>
          </a:prstGeom>
        </p:spPr>
      </p:pic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1440000" y="6306345"/>
            <a:ext cx="932895" cy="365125"/>
          </a:xfrm>
          <a:prstGeom prst="rect">
            <a:avLst/>
          </a:prstGeom>
        </p:spPr>
        <p:txBody>
          <a:bodyPr anchor="t" anchorCtr="0"/>
          <a:lstStyle>
            <a:lvl1pPr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it-IT" dirty="0"/>
              <a:t>gg/mm/</a:t>
            </a:r>
            <a:r>
              <a:rPr lang="it-IT" dirty="0" err="1"/>
              <a:t>aaaa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68824" y="6306345"/>
            <a:ext cx="5175215" cy="365125"/>
          </a:xfrm>
          <a:prstGeom prst="rect">
            <a:avLst/>
          </a:prstGeom>
        </p:spPr>
        <p:txBody>
          <a:bodyPr anchor="t" anchorCtr="0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it-IT" dirty="0"/>
              <a:t>Nome insegnamento</a:t>
            </a:r>
          </a:p>
        </p:txBody>
      </p:sp>
    </p:spTree>
    <p:extLst>
      <p:ext uri="{BB962C8B-B14F-4D97-AF65-F5344CB8AC3E}">
        <p14:creationId xmlns:p14="http://schemas.microsoft.com/office/powerpoint/2010/main" val="362647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440000" y="306000"/>
            <a:ext cx="7171200" cy="514800"/>
          </a:xfrm>
          <a:prstGeom prst="rect">
            <a:avLst/>
          </a:prstGeom>
        </p:spPr>
        <p:txBody>
          <a:bodyPr anchor="ctr" anchorCtr="0"/>
          <a:lstStyle>
            <a:lvl1pPr>
              <a:defRPr b="1" i="0">
                <a:latin typeface="Helvetica Neue"/>
                <a:cs typeface="Helvetica Neue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1440000" y="2394000"/>
            <a:ext cx="6562800" cy="3391200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just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1440000" y="6306345"/>
            <a:ext cx="932895" cy="365125"/>
          </a:xfrm>
          <a:prstGeom prst="rect">
            <a:avLst/>
          </a:prstGeom>
        </p:spPr>
        <p:txBody>
          <a:bodyPr anchor="t" anchorCtr="0"/>
          <a:lstStyle>
            <a:lvl1pPr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it-IT" dirty="0"/>
              <a:t>gg/mm/</a:t>
            </a:r>
            <a:r>
              <a:rPr lang="it-IT" dirty="0" err="1"/>
              <a:t>aaaa</a:t>
            </a:r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68824" y="6306345"/>
            <a:ext cx="5175215" cy="365125"/>
          </a:xfrm>
          <a:prstGeom prst="rect">
            <a:avLst/>
          </a:prstGeom>
        </p:spPr>
        <p:txBody>
          <a:bodyPr anchor="t" anchorCtr="0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it-IT" dirty="0"/>
              <a:t>Nome insegnamento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270226" y="6306345"/>
            <a:ext cx="416574" cy="365125"/>
          </a:xfrm>
          <a:prstGeom prst="rect">
            <a:avLst/>
          </a:prstGeom>
        </p:spPr>
        <p:txBody>
          <a:bodyPr anchor="t" anchorCtr="0"/>
          <a:lstStyle>
            <a:lvl1pPr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E0F8B7D7-B5E3-644D-9856-CC0934E6905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842400"/>
            <a:ext cx="7171200" cy="327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600" b="0" i="0">
                <a:solidFill>
                  <a:srgbClr val="595959"/>
                </a:solidFill>
                <a:latin typeface="Helvetica Neue Medium"/>
                <a:cs typeface="Helvetica Neue Medium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9" name="Immagine 8" descr="unimo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5" y="6339386"/>
            <a:ext cx="935998" cy="1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7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44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A2B452F2-7C9E-4D68-846A-18C2E61A0D60}"/>
              </a:ext>
            </a:extLst>
          </p:cNvPr>
          <p:cNvSpPr/>
          <p:nvPr/>
        </p:nvSpPr>
        <p:spPr>
          <a:xfrm>
            <a:off x="408967" y="2269286"/>
            <a:ext cx="8462865" cy="4245428"/>
          </a:xfrm>
          <a:prstGeom prst="rect">
            <a:avLst/>
          </a:prstGeom>
          <a:solidFill>
            <a:srgbClr val="D141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2596B8F-7E00-4A04-8E1A-DEFCCC11F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927" y="2988000"/>
            <a:ext cx="7340106" cy="1080000"/>
          </a:xfrm>
        </p:spPr>
        <p:txBody>
          <a:bodyPr/>
          <a:lstStyle/>
          <a:p>
            <a:r>
              <a:rPr lang="it-IT" dirty="0"/>
              <a:t>Valutare le politiche locali </a:t>
            </a:r>
            <a:br>
              <a:rPr lang="it-IT" dirty="0"/>
            </a:br>
            <a:r>
              <a:rPr lang="it-IT" dirty="0"/>
              <a:t>di contrasto alla povertà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632CED0B-6EFE-4B09-8710-73C87AC92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927" y="4515746"/>
            <a:ext cx="6400800" cy="626400"/>
          </a:xfrm>
        </p:spPr>
        <p:txBody>
          <a:bodyPr/>
          <a:lstStyle/>
          <a:p>
            <a:r>
              <a:rPr lang="it-IT" sz="2000" i="1" dirty="0"/>
              <a:t>A cura di </a:t>
            </a:r>
          </a:p>
          <a:p>
            <a:r>
              <a:rPr lang="it-IT" sz="2000" i="1" dirty="0"/>
              <a:t>Giovanni Gallo (UNIMORE, CAPP) e </a:t>
            </a:r>
          </a:p>
          <a:p>
            <a:r>
              <a:rPr lang="it-IT" sz="2000" i="1" dirty="0"/>
              <a:t>Maria Cristina D’Aguanno (UNIMORE)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8A0BF1E2-7028-4B1F-A36B-26745585C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85" y="571518"/>
            <a:ext cx="3470915" cy="125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2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05/05/2023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Valutare le politiche locali di contrasto alla povertà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01F19D1-19C1-6A6B-EBB7-BED47AFE6E53}"/>
              </a:ext>
            </a:extLst>
          </p:cNvPr>
          <p:cNvSpPr txBox="1">
            <a:spLocks/>
          </p:cNvSpPr>
          <p:nvPr/>
        </p:nvSpPr>
        <p:spPr>
          <a:xfrm>
            <a:off x="461639" y="365126"/>
            <a:ext cx="8220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>
                <a:latin typeface="Garamond" panose="02020404030301010803" pitchFamily="18" charset="0"/>
              </a:rPr>
              <a:t>Schema dell’analisi costi-benefici</a:t>
            </a:r>
            <a:endParaRPr lang="it-IT" b="1" dirty="0">
              <a:latin typeface="Garamond" panose="02020404030301010803" pitchFamily="18" charset="0"/>
            </a:endParaRPr>
          </a:p>
        </p:txBody>
      </p:sp>
      <p:graphicFrame>
        <p:nvGraphicFramePr>
          <p:cNvPr id="3" name="Segnaposto contenuto 3">
            <a:extLst>
              <a:ext uri="{FF2B5EF4-FFF2-40B4-BE49-F238E27FC236}">
                <a16:creationId xmlns:a16="http://schemas.microsoft.com/office/drawing/2014/main" id="{83640CA4-C45E-0557-1B20-D265F5035C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580293"/>
              </p:ext>
            </p:extLst>
          </p:nvPr>
        </p:nvGraphicFramePr>
        <p:xfrm>
          <a:off x="784225" y="1813788"/>
          <a:ext cx="7575550" cy="4559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942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B57C45-F0E4-0579-5750-9F56CFF0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8367334D-FA95-8DA8-7F20-CE7793FF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05/05/2023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0B4E7B7-6B3E-6F62-1E07-5C698EA8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Valutare le politiche locali di contrasto alla povertà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768100AB-9FAB-3A17-BEDD-52C4824AA149}"/>
              </a:ext>
            </a:extLst>
          </p:cNvPr>
          <p:cNvSpPr txBox="1">
            <a:spLocks/>
          </p:cNvSpPr>
          <p:nvPr/>
        </p:nvSpPr>
        <p:spPr>
          <a:xfrm>
            <a:off x="461639" y="365126"/>
            <a:ext cx="8220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>
                <a:latin typeface="Garamond" panose="02020404030301010803" pitchFamily="18" charset="0"/>
              </a:rPr>
              <a:t>«Ventaglio» dei risultati dell’analisi costi-benefici</a:t>
            </a:r>
            <a:endParaRPr lang="it-IT" b="1" dirty="0">
              <a:latin typeface="Garamond" panose="02020404030301010803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83CEA5E-1CCD-C782-BF4F-182BCFF0C343}"/>
              </a:ext>
            </a:extLst>
          </p:cNvPr>
          <p:cNvSpPr/>
          <p:nvPr/>
        </p:nvSpPr>
        <p:spPr>
          <a:xfrm>
            <a:off x="142044" y="2219018"/>
            <a:ext cx="28955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prstClr val="black"/>
                </a:solidFill>
                <a:latin typeface="Garamond" panose="02020404030301010803" pitchFamily="18" charset="0"/>
              </a:rPr>
              <a:t>Rapporto benefici/costi</a:t>
            </a:r>
          </a:p>
          <a:p>
            <a:pPr>
              <a:defRPr/>
            </a:pPr>
            <a:endParaRPr lang="it-IT" sz="20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Valore medio: 1,99</a:t>
            </a:r>
          </a:p>
          <a:p>
            <a:pPr>
              <a:defRPr/>
            </a:pPr>
            <a:endParaRPr lang="it-IT" sz="20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Valore minimo: 1,13</a:t>
            </a:r>
          </a:p>
          <a:p>
            <a:pPr>
              <a:defRPr/>
            </a:pP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Valore massimo: 3,22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8E33BA9-0C82-6750-60B7-E9B31279FD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74085" y="1861589"/>
            <a:ext cx="5877208" cy="427385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465427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31B3F5B-F73E-09A4-A7FB-D01A673B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FBF3E86D-A664-7995-4E5B-26D6AAFA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05/05/2023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025F57F-14ED-E0DB-6346-F9CE22A1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Valutare le politiche locali di contrasto alla povertà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EC833F56-6824-C06B-4578-56902073E146}"/>
              </a:ext>
            </a:extLst>
          </p:cNvPr>
          <p:cNvSpPr txBox="1">
            <a:spLocks/>
          </p:cNvSpPr>
          <p:nvPr/>
        </p:nvSpPr>
        <p:spPr>
          <a:xfrm>
            <a:off x="110970" y="1553617"/>
            <a:ext cx="8575830" cy="47527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 b="1" dirty="0">
                <a:latin typeface="Garamond" panose="02020404030301010803" pitchFamily="18" charset="0"/>
              </a:rPr>
              <a:t>Valutare le politiche locali richiede: </a:t>
            </a:r>
          </a:p>
          <a:p>
            <a:pPr lvl="1" algn="just">
              <a:spcBef>
                <a:spcPts val="600"/>
              </a:spcBef>
              <a:spcAft>
                <a:spcPts val="1200"/>
              </a:spcAft>
            </a:pPr>
            <a:r>
              <a:rPr lang="it-IT" sz="2000" dirty="0">
                <a:latin typeface="Garamond" panose="02020404030301010803" pitchFamily="18" charset="0"/>
              </a:rPr>
              <a:t>Chiara disponibilità e collaborazione da parte del policymaker (che spesso è anche il committente)</a:t>
            </a:r>
          </a:p>
          <a:p>
            <a:pPr lvl="1" algn="just">
              <a:spcBef>
                <a:spcPts val="600"/>
              </a:spcBef>
              <a:spcAft>
                <a:spcPts val="1200"/>
              </a:spcAft>
            </a:pPr>
            <a:r>
              <a:rPr lang="it-IT" sz="2000" dirty="0">
                <a:latin typeface="Garamond" panose="02020404030301010803" pitchFamily="18" charset="0"/>
              </a:rPr>
              <a:t>Dati adeguati alle esigenze valutative</a:t>
            </a:r>
          </a:p>
          <a:p>
            <a:pPr lvl="1" algn="just">
              <a:spcBef>
                <a:spcPts val="600"/>
              </a:spcBef>
              <a:spcAft>
                <a:spcPts val="1200"/>
              </a:spcAft>
            </a:pPr>
            <a:r>
              <a:rPr lang="it-IT" sz="2000" dirty="0">
                <a:latin typeface="Garamond" panose="02020404030301010803" pitchFamily="18" charset="0"/>
              </a:rPr>
              <a:t>Risorse economiche e umane</a:t>
            </a:r>
          </a:p>
          <a:p>
            <a:pPr lvl="1" algn="just">
              <a:spcBef>
                <a:spcPts val="600"/>
              </a:spcBef>
              <a:spcAft>
                <a:spcPts val="1800"/>
              </a:spcAft>
            </a:pPr>
            <a:r>
              <a:rPr lang="it-IT" sz="2000" dirty="0">
                <a:latin typeface="Garamond" panose="02020404030301010803" pitchFamily="18" charset="0"/>
              </a:rPr>
              <a:t>Indipendenza nel disegno valutativo e nell’individuazione dei risultati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 b="1" dirty="0">
                <a:latin typeface="Garamond" panose="02020404030301010803" pitchFamily="18" charset="0"/>
              </a:rPr>
              <a:t>Valutare le politiche locali offre:</a:t>
            </a:r>
          </a:p>
          <a:p>
            <a:pPr lvl="1" algn="just">
              <a:spcBef>
                <a:spcPts val="600"/>
              </a:spcBef>
              <a:spcAft>
                <a:spcPts val="1200"/>
              </a:spcAft>
            </a:pPr>
            <a:r>
              <a:rPr lang="it-IT" sz="2000" dirty="0">
                <a:latin typeface="Garamond" panose="02020404030301010803" pitchFamily="18" charset="0"/>
              </a:rPr>
              <a:t>Suggerimenti di politica economica/sociale empiricamente fondati</a:t>
            </a:r>
          </a:p>
          <a:p>
            <a:pPr lvl="1" algn="just">
              <a:spcBef>
                <a:spcPts val="600"/>
              </a:spcBef>
              <a:spcAft>
                <a:spcPts val="1200"/>
              </a:spcAft>
            </a:pPr>
            <a:r>
              <a:rPr lang="it-IT" sz="2000" dirty="0">
                <a:latin typeface="Garamond" panose="02020404030301010803" pitchFamily="18" charset="0"/>
              </a:rPr>
              <a:t>Spesa pubblica più efficiente e più efficace</a:t>
            </a:r>
          </a:p>
          <a:p>
            <a:pPr lvl="1" algn="just">
              <a:spcBef>
                <a:spcPts val="600"/>
              </a:spcBef>
              <a:spcAft>
                <a:spcPts val="1200"/>
              </a:spcAft>
            </a:pPr>
            <a:r>
              <a:rPr lang="it-IT" sz="2000" dirty="0">
                <a:latin typeface="Garamond" panose="02020404030301010803" pitchFamily="18" charset="0"/>
              </a:rPr>
              <a:t>Definizione di nuove politiche e/o linee di azione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859B84AB-65AC-9E39-3C17-E4B4B30C2E01}"/>
              </a:ext>
            </a:extLst>
          </p:cNvPr>
          <p:cNvSpPr txBox="1">
            <a:spLocks/>
          </p:cNvSpPr>
          <p:nvPr/>
        </p:nvSpPr>
        <p:spPr>
          <a:xfrm>
            <a:off x="591813" y="18653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>
                <a:latin typeface="Garamond" panose="02020404030301010803" pitchFamily="18" charset="0"/>
              </a:rPr>
              <a:t>Conclusioni</a:t>
            </a:r>
            <a:endParaRPr lang="it-IT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77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A2B452F2-7C9E-4D68-846A-18C2E61A0D60}"/>
              </a:ext>
            </a:extLst>
          </p:cNvPr>
          <p:cNvSpPr/>
          <p:nvPr/>
        </p:nvSpPr>
        <p:spPr>
          <a:xfrm>
            <a:off x="408967" y="2269286"/>
            <a:ext cx="8462865" cy="4245428"/>
          </a:xfrm>
          <a:prstGeom prst="rect">
            <a:avLst/>
          </a:prstGeom>
          <a:solidFill>
            <a:srgbClr val="D141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2596B8F-7E00-4A04-8E1A-DEFCCC11F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259" y="3692675"/>
            <a:ext cx="7340106" cy="1080000"/>
          </a:xfrm>
        </p:spPr>
        <p:txBody>
          <a:bodyPr/>
          <a:lstStyle/>
          <a:p>
            <a:pPr algn="ctr"/>
            <a:r>
              <a:rPr lang="it-IT" dirty="0"/>
              <a:t>Grazie per l’attenzione!</a:t>
            </a:r>
            <a:br>
              <a:rPr lang="it-IT" dirty="0"/>
            </a:br>
            <a:r>
              <a:rPr lang="it-IT" sz="1600" dirty="0"/>
              <a:t>E-mail: giovanni.gallo@unimore.it</a:t>
            </a:r>
            <a:endParaRPr lang="it-IT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8A0BF1E2-7028-4B1F-A36B-26745585C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84" y="219180"/>
            <a:ext cx="3470915" cy="125002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1AEEA39-A34C-C0A1-6146-8F6F6C068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348" y="1302859"/>
            <a:ext cx="3791927" cy="86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78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05/05/2023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Valutare le politiche locali di contrasto alla povertà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D38736C-327C-5330-CAF4-3F20BF93D6BF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>
                <a:latin typeface="Garamond" panose="02020404030301010803" pitchFamily="18" charset="0"/>
              </a:rPr>
              <a:t>Due esperienze di valutazione del CAPP</a:t>
            </a:r>
            <a:endParaRPr lang="it-IT" b="1" dirty="0">
              <a:latin typeface="Garamond" panose="02020404030301010803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252711E-3835-4E44-D922-2D13889E0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9" y="1690689"/>
            <a:ext cx="8638781" cy="424318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F5DB11E-67DC-82F7-2891-88AE81863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006" y="2682309"/>
            <a:ext cx="2773920" cy="18167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0C466B7-892A-ECDF-8C8E-D6B6D3315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488" y="5412636"/>
            <a:ext cx="1664352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8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05/05/2023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Valutare le politiche locali di contrasto alla povertà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7E6FD79-4D8D-66AC-7CD2-B9D1AEA55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46" y="186530"/>
            <a:ext cx="7888908" cy="132294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CB613A1-07EA-42CC-BA95-3AC6A1E2B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82" y="1381955"/>
            <a:ext cx="8718036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0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05/05/2023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2528785" y="6306345"/>
            <a:ext cx="5175215" cy="365125"/>
          </a:xfrm>
        </p:spPr>
        <p:txBody>
          <a:bodyPr/>
          <a:lstStyle/>
          <a:p>
            <a:r>
              <a:rPr lang="it-IT" dirty="0"/>
              <a:t>Valutare le politiche locali di contrasto alla povertà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492549-BC8D-786E-44A0-49B9AC589D62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>
                <a:latin typeface="Garamond" panose="02020404030301010803" pitchFamily="18" charset="0"/>
              </a:rPr>
              <a:t>Fasi della valutazione del RES</a:t>
            </a:r>
            <a:endParaRPr lang="it-IT" b="1" dirty="0">
              <a:latin typeface="Garamond" panose="020204040303010108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C80A9A-2A05-89FA-ED81-1A6121E9994F}"/>
              </a:ext>
            </a:extLst>
          </p:cNvPr>
          <p:cNvSpPr txBox="1">
            <a:spLocks/>
          </p:cNvSpPr>
          <p:nvPr/>
        </p:nvSpPr>
        <p:spPr>
          <a:xfrm>
            <a:off x="195309" y="1530795"/>
            <a:ext cx="8753382" cy="478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>
                <a:latin typeface="Garamond" panose="02020404030301010803" pitchFamily="18" charset="0"/>
              </a:rPr>
              <a:t>Valutazione del bisogno e della spesa potenziale (2016-2017)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>
                <a:latin typeface="Garamond" panose="02020404030301010803" pitchFamily="18" charset="0"/>
              </a:rPr>
              <a:t>Diffusione della misura nel tempo e nello spazio, analisi esiti delle domande, studio caratteristiche dei beneficiari, comprensione del mancato «take-up» (fine 2017 – inizio 2018)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>
                <a:latin typeface="Garamond" panose="02020404030301010803" pitchFamily="18" charset="0"/>
              </a:rPr>
              <a:t>Studio del disegno, degli obiettivi e dei costi della nuova RES2 (prima parte del 2018)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>
                <a:latin typeface="Garamond" panose="02020404030301010803" pitchFamily="18" charset="0"/>
              </a:rPr>
              <a:t>Studio degli effetti del RES su attivazione lavorativa e inclusione sociale dei beneficiari, valutazione dei cambiamenti sull’organizzazione dei servizi sociali (seconda parte del 2018 – inizio 2019)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>
                <a:latin typeface="Garamond" panose="02020404030301010803" pitchFamily="18" charset="0"/>
              </a:rPr>
              <a:t>Valutazione dei «passaggi di stato» nel beneficio e confronti con il nuovo Reddito di Cittadinanza (2019)</a:t>
            </a:r>
            <a:endParaRPr lang="it-IT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9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05/05/2023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Valutare le politiche locali di contrasto alla povertà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71481E-111E-3486-52DC-1972948904B5}"/>
              </a:ext>
            </a:extLst>
          </p:cNvPr>
          <p:cNvSpPr txBox="1">
            <a:spLocks/>
          </p:cNvSpPr>
          <p:nvPr/>
        </p:nvSpPr>
        <p:spPr>
          <a:xfrm>
            <a:off x="195309" y="365126"/>
            <a:ext cx="87533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>
                <a:latin typeface="Garamond" panose="02020404030301010803" pitchFamily="18" charset="0"/>
              </a:rPr>
              <a:t>Domande per RES-RES2 nel tempo</a:t>
            </a:r>
            <a:endParaRPr lang="it-IT" b="1" dirty="0">
              <a:latin typeface="Garamond" panose="02020404030301010803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CF4F5D2-942F-C7E0-0386-9CEA90C1C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03" y="1593945"/>
            <a:ext cx="8791194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4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05/05/2023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Valutare le politiche locali di contrasto alla povertà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053FEBD-7B68-E87B-6DF0-F4E26DC8BCBC}"/>
              </a:ext>
            </a:extLst>
          </p:cNvPr>
          <p:cNvSpPr txBox="1">
            <a:spLocks/>
          </p:cNvSpPr>
          <p:nvPr/>
        </p:nvSpPr>
        <p:spPr>
          <a:xfrm>
            <a:off x="195309" y="365126"/>
            <a:ext cx="87533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>
                <a:latin typeface="Garamond" panose="02020404030301010803" pitchFamily="18" charset="0"/>
              </a:rPr>
              <a:t>Tasso di copertura delle misure di reddito minimo dei nuclei familiari con ISEE inferiore a 3.000€ nel 2017</a:t>
            </a:r>
            <a:endParaRPr lang="it-IT" b="1" dirty="0">
              <a:latin typeface="Garamond" panose="02020404030301010803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E892B99-E710-B508-684E-79C557567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31" y="1793471"/>
            <a:ext cx="8132769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1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05/05/2023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Valutare le politiche locali di contrasto alla povertà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297A038-1E85-55C7-B1C4-333FA550789E}"/>
              </a:ext>
            </a:extLst>
          </p:cNvPr>
          <p:cNvSpPr txBox="1">
            <a:spLocks/>
          </p:cNvSpPr>
          <p:nvPr/>
        </p:nvSpPr>
        <p:spPr>
          <a:xfrm>
            <a:off x="115410" y="365126"/>
            <a:ext cx="89131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800" b="1">
                <a:latin typeface="Garamond" panose="02020404030301010803" pitchFamily="18" charset="0"/>
              </a:rPr>
              <a:t>Incidenza del REI-RES2 sul reddito per numerosità e ISEE del nucleo beneficiario</a:t>
            </a:r>
            <a:endParaRPr lang="it-IT" sz="3800" b="1" dirty="0">
              <a:latin typeface="Garamond" panose="02020404030301010803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2F13B75-6610-147C-F18E-65E43DF30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02" y="1777272"/>
            <a:ext cx="8437595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05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1399961" y="6306344"/>
            <a:ext cx="932895" cy="365125"/>
          </a:xfrm>
        </p:spPr>
        <p:txBody>
          <a:bodyPr/>
          <a:lstStyle/>
          <a:p>
            <a:r>
              <a:rPr lang="it-IT" dirty="0"/>
              <a:t>05/05/2023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Valutare le politiche locali di contrasto alla povertà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66B9A19-AAE5-BD5E-C706-A0290895E78D}"/>
              </a:ext>
            </a:extLst>
          </p:cNvPr>
          <p:cNvSpPr txBox="1">
            <a:spLocks/>
          </p:cNvSpPr>
          <p:nvPr/>
        </p:nvSpPr>
        <p:spPr>
          <a:xfrm>
            <a:off x="71021" y="365126"/>
            <a:ext cx="90019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>
                <a:latin typeface="Garamond" panose="02020404030301010803" pitchFamily="18" charset="0"/>
              </a:rPr>
              <a:t>Portobello – Emporio sociale di Modena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9D59B3-6381-3F5A-AAB7-A8BC550BF622}"/>
              </a:ext>
            </a:extLst>
          </p:cNvPr>
          <p:cNvSpPr txBox="1">
            <a:spLocks/>
          </p:cNvSpPr>
          <p:nvPr/>
        </p:nvSpPr>
        <p:spPr>
          <a:xfrm>
            <a:off x="319596" y="1595519"/>
            <a:ext cx="8504808" cy="4805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 dirty="0">
                <a:latin typeface="Garamond" panose="02020404030301010803" pitchFamily="18" charset="0"/>
              </a:rPr>
              <a:t>Portobello si pone come una politica </a:t>
            </a:r>
            <a:r>
              <a:rPr lang="it-IT" sz="2400" b="1" dirty="0">
                <a:latin typeface="Garamond" panose="02020404030301010803" pitchFamily="18" charset="0"/>
              </a:rPr>
              <a:t>«non stigmatizzante» </a:t>
            </a:r>
            <a:r>
              <a:rPr lang="it-IT" sz="2400" dirty="0">
                <a:latin typeface="Garamond" panose="02020404030301010803" pitchFamily="18" charset="0"/>
              </a:rPr>
              <a:t>di sostegno alle famiglie in difficoltà economica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 dirty="0">
                <a:latin typeface="Garamond" panose="02020404030301010803" pitchFamily="18" charset="0"/>
              </a:rPr>
              <a:t>Presentandosi come vero e proprio supermercato, una volta identificato presso l’accoglienza di Portobello, il beneficiario-cliente recupera un carrello e fa la spesa in piena autonomia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 dirty="0">
                <a:latin typeface="Garamond" panose="02020404030301010803" pitchFamily="18" charset="0"/>
              </a:rPr>
              <a:t>Ogni prodotto “in vendita” ha un valore espresso in </a:t>
            </a:r>
            <a:r>
              <a:rPr lang="it-IT" sz="2400" b="1" dirty="0">
                <a:latin typeface="Garamond" panose="02020404030301010803" pitchFamily="18" charset="0"/>
              </a:rPr>
              <a:t>punti</a:t>
            </a:r>
            <a:r>
              <a:rPr lang="it-IT" sz="2400" dirty="0">
                <a:latin typeface="Garamond" panose="02020404030301010803" pitchFamily="18" charset="0"/>
              </a:rPr>
              <a:t>. I punti mensili disponibili dipendono dalla numerosità del nucleo familiare. Il beneficio dura 6 mesi ma è possibile un secondo accesso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 b="1" dirty="0">
                <a:latin typeface="Garamond" panose="02020404030301010803" pitchFamily="18" charset="0"/>
              </a:rPr>
              <a:t>Obiettivi di Portobello: </a:t>
            </a:r>
            <a:r>
              <a:rPr lang="it-IT" sz="2400" dirty="0">
                <a:latin typeface="Garamond" panose="02020404030301010803" pitchFamily="18" charset="0"/>
              </a:rPr>
              <a:t>orientare verso diete sane e sostenibili, migliorare condizione economica e benessere, favorire l’inclusione sociale e il volontariato, ridurre lo spreco alimentare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 dirty="0">
                <a:latin typeface="Garamond" panose="02020404030301010803" pitchFamily="18" charset="0"/>
              </a:rPr>
              <a:t>Servizi complementari (esempi: consulenza finanziaria e legale, sostegno nella ricerca di lavoro)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endParaRPr lang="it-IT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3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05/05/2023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Valutare le politiche locali di contrasto alla povertà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E4FC15-42DF-6862-652A-CF60D966EA1C}"/>
              </a:ext>
            </a:extLst>
          </p:cNvPr>
          <p:cNvSpPr txBox="1"/>
          <p:nvPr/>
        </p:nvSpPr>
        <p:spPr>
          <a:xfrm>
            <a:off x="224984" y="272219"/>
            <a:ext cx="86843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Garamond" panose="02020404030301010803" pitchFamily="18" charset="0"/>
                <a:ea typeface="+mj-ea"/>
                <a:cs typeface="+mj-cs"/>
              </a:rPr>
              <a:t>Impatto sul benessere economico dei beneficiari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A0954B1-6EA0-5C78-1D5D-5E79DFA15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20" y="1756616"/>
            <a:ext cx="3109229" cy="288365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04B3DB0-B932-9521-3094-F1E362DE0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007" y="1655673"/>
            <a:ext cx="4612009" cy="308554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A052F98-7E12-7041-AECF-A24A7A16DC90}"/>
              </a:ext>
            </a:extLst>
          </p:cNvPr>
          <p:cNvSpPr txBox="1"/>
          <p:nvPr/>
        </p:nvSpPr>
        <p:spPr>
          <a:xfrm>
            <a:off x="559520" y="4962189"/>
            <a:ext cx="8349853" cy="1179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 media, una famiglia beneficiaria riceve nei 6 mesi di accesso un aumento del proprio potere d’acquisto di 802 euro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Portobello agisce più sull’intensità che l’incidenza della povertà</a:t>
            </a:r>
          </a:p>
        </p:txBody>
      </p:sp>
    </p:spTree>
    <p:extLst>
      <p:ext uri="{BB962C8B-B14F-4D97-AF65-F5344CB8AC3E}">
        <p14:creationId xmlns:p14="http://schemas.microsoft.com/office/powerpoint/2010/main" val="1309707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628</Words>
  <Application>Microsoft Office PowerPoint</Application>
  <PresentationFormat>Presentazione su schermo (4:3)</PresentationFormat>
  <Paragraphs>86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Calibri</vt:lpstr>
      <vt:lpstr>Garamond</vt:lpstr>
      <vt:lpstr>Helvetica Neue</vt:lpstr>
      <vt:lpstr>Helvetica Neue Light</vt:lpstr>
      <vt:lpstr>Helvetica Neue LT Std 55 Roman</vt:lpstr>
      <vt:lpstr>Helvetica Neue Medium</vt:lpstr>
      <vt:lpstr>Tema di Office</vt:lpstr>
      <vt:lpstr>Valutare le politiche locali  di contrasto alla povertà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l’attenzione! E-mail: giovanni.gallo@unimore.it</vt:lpstr>
    </vt:vector>
  </TitlesOfParts>
  <Company>MORE-service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Luca Gasparini</dc:creator>
  <cp:lastModifiedBy>GIOVANNI GALLO</cp:lastModifiedBy>
  <cp:revision>44</cp:revision>
  <dcterms:created xsi:type="dcterms:W3CDTF">2015-06-30T14:46:04Z</dcterms:created>
  <dcterms:modified xsi:type="dcterms:W3CDTF">2023-05-04T08:37:28Z</dcterms:modified>
</cp:coreProperties>
</file>